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9.svg" ContentType="image/sv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svg" ContentType="image/svg"/>
  <Override PartName="/ppt/notesSlides/notesSlide10.xml" ContentType="application/vnd.openxmlformats-officedocument.presentationml.notesSlide+xml"/>
  <Override PartName="/ppt/media/image13.svg" ContentType="image/sv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0C_0.xml" ContentType="application/vnd.ms-powerpoint.comments+xml"/>
  <Override PartName="/ppt/notesSlides/notesSlide14.xml" ContentType="application/vnd.openxmlformats-officedocument.presentationml.notesSlide+xml"/>
  <Override PartName="/ppt/media/image16.svg" ContentType="image/svg"/>
  <Override PartName="/ppt/media/image18.svg" ContentType="image/svg"/>
  <Override PartName="/ppt/media/image20.svg" ContentType="image/svg"/>
  <Override PartName="/ppt/notesSlides/notesSlide15.xml" ContentType="application/vnd.openxmlformats-officedocument.presentationml.notesSlide+xml"/>
  <Override PartName="/ppt/media/image22.svg" ContentType="image/svg"/>
  <Override PartName="/ppt/notesSlides/notesSlide16.xml" ContentType="application/vnd.openxmlformats-officedocument.presentationml.notesSlide+xml"/>
  <Override PartName="/ppt/media/image25.svg" ContentType="image/sv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19_0.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01" r:id="rId25"/>
    <p:sldId id="279" r:id="rId26"/>
    <p:sldId id="280" r:id="rId27"/>
    <p:sldId id="281" r:id="rId28"/>
    <p:sldId id="282" r:id="rId29"/>
    <p:sldId id="283" r:id="rId30"/>
    <p:sldId id="284" r:id="rId31"/>
    <p:sldId id="285" r:id="rId32"/>
    <p:sldId id="288" r:id="rId33"/>
    <p:sldId id="300" r:id="rId34"/>
    <p:sldId id="303"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586AE6-CE27-2975-104A-BBA4869EAA16}" name="Mara Lampert" initials="ML" userId="d445d3dd32c273a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E1B1"/>
    <a:srgbClr val="004B6F"/>
    <a:srgbClr val="FFFFFF"/>
    <a:srgbClr val="D9EE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79"/>
    <p:restoredTop sz="94597"/>
  </p:normalViewPr>
  <p:slideViewPr>
    <p:cSldViewPr snapToGrid="0">
      <p:cViewPr varScale="1">
        <p:scale>
          <a:sx n="82" d="100"/>
          <a:sy n="82" d="100"/>
        </p:scale>
        <p:origin x="1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omments/modernComment_10C_0.xml><?xml version="1.0" encoding="utf-8"?>
<p188:cmLst xmlns:a="http://schemas.openxmlformats.org/drawingml/2006/main" xmlns:r="http://schemas.openxmlformats.org/officeDocument/2006/relationships" xmlns:p188="http://schemas.microsoft.com/office/powerpoint/2018/8/main">
  <p188:cm id="{D2DE3B63-80E1-B14F-BBD6-4D61167601E3}" authorId="{04586AE6-CE27-2975-104A-BBA4869EAA16}" created="2025-09-07T10:33:10.914">
    <ac:deMkLst xmlns:ac="http://schemas.microsoft.com/office/drawing/2013/main/command">
      <pc:docMk xmlns:pc="http://schemas.microsoft.com/office/powerpoint/2013/main/command"/>
      <pc:sldMk xmlns:pc="http://schemas.microsoft.com/office/powerpoint/2013/main/command" cId="0" sldId="268"/>
      <ac:picMk id="131" creationId="{00000000-0000-0000-0000-000000000000}"/>
    </ac:deMkLst>
    <p188:txBody>
      <a:bodyPr/>
      <a:lstStyle/>
      <a:p>
        <a:r>
          <a:rPr lang="en-DE"/>
          <a:t>Die CC-BY-SA 4.0-Lizenz fordert bei jeder Weiterverwendung oder Bearbeitung, dass das resultierende Werk unter genau denselben Bedingungen – also erneut unter CC-BY-SA 4.0 – lizenziert wird. Das nennt sich die „Share Alike“- oder „Weitergabe unter gleichen Bedingungen“-Klausel. Das heißt leider musste ich die Abbildung durch eine CC-BY 4.0 lizensierte Abbildung ersetzen. Bitte schaut nochmal drauf ob ihr damit ok seid. Die Abbildung und Abbildungsunterschrift von davor befindet sich links neben der präsentation (rauszoomen) und muss noch gelöscht werden</a:t>
        </a:r>
      </a:p>
    </p188:txBody>
  </p188:cm>
</p188:cmLst>
</file>

<file path=ppt/comments/modernComment_119_0.xml><?xml version="1.0" encoding="utf-8"?>
<p188:cmLst xmlns:a="http://schemas.openxmlformats.org/drawingml/2006/main" xmlns:r="http://schemas.openxmlformats.org/officeDocument/2006/relationships" xmlns:p188="http://schemas.microsoft.com/office/powerpoint/2018/8/main">
  <p188:cm id="{35656945-BE0E-084D-80AB-DBE7F2FCB2D8}" authorId="{04586AE6-CE27-2975-104A-BBA4869EAA16}" created="2025-09-07T10:55:54.953">
    <pc:sldMkLst xmlns:pc="http://schemas.microsoft.com/office/powerpoint/2013/main/command">
      <pc:docMk/>
      <pc:sldMk cId="0" sldId="281"/>
    </pc:sldMkLst>
    <p188:txBody>
      <a:bodyPr/>
      <a:lstStyle/>
      <a:p>
        <a:r>
          <a:rPr lang="en-DE"/>
          <a:t>Das Cursor Logo darf nicht in diesem Foliensatz sein, musste gelöscht werden. Die Nutzung erfordert ausdrückliche, schriftliche Nutzungserlaubnis des Rechteinhabers. Deshalb habe ich jetzt dieses Bild eingefügt und hoffe es ist oki für euch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4400" b="0" u="none" strike="noStrike">
                <a:solidFill>
                  <a:srgbClr val="000000"/>
                </a:solidFill>
                <a:effectLst/>
                <a:uFillTx/>
                <a:latin typeface="Calibri"/>
              </a:rPr>
              <a:t>Click to move the slide</a:t>
            </a:r>
          </a:p>
        </p:txBody>
      </p:sp>
      <p:sp>
        <p:nvSpPr>
          <p:cNvPr id="6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indent="0">
              <a:buNone/>
            </a:pPr>
            <a:r>
              <a:rPr lang="en-US" sz="2000" b="0" u="none" strike="noStrike">
                <a:solidFill>
                  <a:srgbClr val="000000"/>
                </a:solidFill>
                <a:effectLst/>
                <a:uFillTx/>
                <a:latin typeface="Calibri"/>
              </a:rPr>
              <a:t>Click to edit the notes format</a:t>
            </a:r>
          </a:p>
        </p:txBody>
      </p:sp>
      <p:sp>
        <p:nvSpPr>
          <p:cNvPr id="62"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u="none" strike="noStrike">
                <a:solidFill>
                  <a:srgbClr val="000000"/>
                </a:solidFill>
                <a:effectLst/>
                <a:uFillTx/>
                <a:latin typeface="Calibri"/>
              </a:rPr>
              <a:t>&lt;header&gt;</a:t>
            </a:r>
          </a:p>
        </p:txBody>
      </p:sp>
      <p:sp>
        <p:nvSpPr>
          <p:cNvPr id="63" name="PlaceHolder 4"/>
          <p:cNvSpPr>
            <a:spLocks noGrp="1"/>
          </p:cNvSpPr>
          <p:nvPr>
            <p:ph type="dt" idx="19"/>
          </p:nvPr>
        </p:nvSpPr>
        <p:spPr>
          <a:xfrm>
            <a:off x="4399200" y="0"/>
            <a:ext cx="3372840" cy="50256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Calibri"/>
              </a:defRPr>
            </a:lvl1pPr>
          </a:lstStyle>
          <a:p>
            <a:pPr indent="0" algn="r">
              <a:buNone/>
            </a:pPr>
            <a:r>
              <a:rPr lang="en-US" sz="1400" b="0" u="none" strike="noStrike">
                <a:solidFill>
                  <a:srgbClr val="000000"/>
                </a:solidFill>
                <a:effectLst/>
                <a:uFillTx/>
                <a:latin typeface="Calibri"/>
              </a:rPr>
              <a:t>&lt;date/time&gt;</a:t>
            </a:r>
          </a:p>
        </p:txBody>
      </p:sp>
      <p:sp>
        <p:nvSpPr>
          <p:cNvPr id="64" name="PlaceHolder 5"/>
          <p:cNvSpPr>
            <a:spLocks noGrp="1"/>
          </p:cNvSpPr>
          <p:nvPr>
            <p:ph type="ftr" idx="20"/>
          </p:nvPr>
        </p:nvSpPr>
        <p:spPr>
          <a:xfrm>
            <a:off x="0" y="9555480"/>
            <a:ext cx="3372840" cy="502560"/>
          </a:xfrm>
          <a:prstGeom prst="rect">
            <a:avLst/>
          </a:prstGeom>
          <a:noFill/>
          <a:ln w="0">
            <a:noFill/>
          </a:ln>
        </p:spPr>
        <p:txBody>
          <a:bodyPr lIns="0" tIns="0" rIns="0" bIns="0" anchor="b">
            <a:noAutofit/>
          </a:bodyPr>
          <a:lstStyle>
            <a:lvl1pPr indent="0">
              <a:buNone/>
              <a:defRPr lang="en-US" sz="1400" b="0" u="none" strike="noStrike">
                <a:solidFill>
                  <a:srgbClr val="000000"/>
                </a:solidFill>
                <a:effectLst/>
                <a:uFillTx/>
                <a:latin typeface="Calibri"/>
              </a:defRPr>
            </a:lvl1pPr>
          </a:lstStyle>
          <a:p>
            <a:pPr indent="0">
              <a:buNone/>
            </a:pPr>
            <a:r>
              <a:rPr lang="en-US" sz="1400" b="0" u="none" strike="noStrike">
                <a:solidFill>
                  <a:srgbClr val="000000"/>
                </a:solidFill>
                <a:effectLst/>
                <a:uFillTx/>
                <a:latin typeface="Calibri"/>
              </a:rPr>
              <a:t>&lt;footer&gt;</a:t>
            </a:r>
          </a:p>
        </p:txBody>
      </p:sp>
      <p:sp>
        <p:nvSpPr>
          <p:cNvPr id="65" name="PlaceHolder 6"/>
          <p:cNvSpPr>
            <a:spLocks noGrp="1"/>
          </p:cNvSpPr>
          <p:nvPr>
            <p:ph type="sldNum" idx="21"/>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u="none" strike="noStrike">
                <a:solidFill>
                  <a:srgbClr val="000000"/>
                </a:solidFill>
                <a:effectLst/>
                <a:uFillTx/>
                <a:latin typeface="Calibri"/>
              </a:defRPr>
            </a:lvl1pPr>
          </a:lstStyle>
          <a:p>
            <a:pPr indent="0" algn="r">
              <a:buNone/>
            </a:pPr>
            <a:fld id="{7729DCF3-209A-4D60-91C7-34C09A62EF7F}" type="slidenum">
              <a:rPr lang="en-US" sz="1400" b="0" u="none" strike="noStrike">
                <a:solidFill>
                  <a:srgbClr val="000000"/>
                </a:solidFill>
                <a:effectLst/>
                <a:uFillTx/>
                <a:latin typeface="Calibri"/>
              </a:rPr>
              <a:t>‹Nr.›</a:t>
            </a:fld>
            <a:endParaRPr lang="en-US" sz="1400" b="0" u="none" strike="noStrike">
              <a:solidFill>
                <a:srgbClr val="000000"/>
              </a:solidFill>
              <a:effectLst/>
              <a:uFillTx/>
              <a:latin typeface="Calibri"/>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noRot="1" noChangeAspect="1"/>
          </p:cNvSpPr>
          <p:nvPr>
            <p:ph type="sldImg"/>
          </p:nvPr>
        </p:nvSpPr>
        <p:spPr>
          <a:xfrm>
            <a:off x="687388" y="1143000"/>
            <a:ext cx="5478462" cy="3081338"/>
          </a:xfrm>
          <a:prstGeom prst="rect">
            <a:avLst/>
          </a:prstGeom>
          <a:ln w="0">
            <a:noFill/>
          </a:ln>
        </p:spPr>
      </p:sp>
      <p:sp>
        <p:nvSpPr>
          <p:cNvPr id="416"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endParaRPr lang="en-US" sz="2000" b="0" u="none" strike="noStrike" dirty="0">
              <a:solidFill>
                <a:srgbClr val="000000"/>
              </a:solidFill>
              <a:effectLst/>
              <a:uFillTx/>
              <a:latin typeface="Calibri"/>
            </a:endParaRPr>
          </a:p>
        </p:txBody>
      </p:sp>
      <p:sp>
        <p:nvSpPr>
          <p:cNvPr id="417" name="PlaceHolder 3"/>
          <p:cNvSpPr>
            <a:spLocks noGrp="1"/>
          </p:cNvSpPr>
          <p:nvPr>
            <p:ph type="sldNum" idx="60"/>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C5C02C93-89F8-4E89-A4EB-B8AA3067F642}" type="slidenum">
              <a:rPr lang="de-DE" sz="1200" b="0" u="none" strike="noStrike">
                <a:solidFill>
                  <a:srgbClr val="000000"/>
                </a:solidFill>
                <a:effectLst/>
                <a:uFillTx/>
                <a:latin typeface="Open Sans Light"/>
                <a:ea typeface="+mn-ea"/>
              </a:rPr>
              <a:t>1</a:t>
            </a:fld>
            <a:endParaRPr lang="en-US" sz="1200" b="0" u="none" strike="noStrike">
              <a:solidFill>
                <a:srgbClr val="000000"/>
              </a:solidFill>
              <a:effectLst/>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laceHolder 1"/>
          <p:cNvSpPr>
            <a:spLocks noGrp="1" noRot="1" noChangeAspect="1"/>
          </p:cNvSpPr>
          <p:nvPr>
            <p:ph type="sldImg"/>
          </p:nvPr>
        </p:nvSpPr>
        <p:spPr>
          <a:xfrm>
            <a:off x="685800" y="1143000"/>
            <a:ext cx="5481638" cy="3082925"/>
          </a:xfrm>
          <a:prstGeom prst="rect">
            <a:avLst/>
          </a:prstGeom>
          <a:ln w="0">
            <a:noFill/>
          </a:ln>
        </p:spPr>
      </p:sp>
      <p:sp>
        <p:nvSpPr>
          <p:cNvPr id="443"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 (die Ente habe ich schnell selbst gebaut :D)</a:t>
            </a:r>
            <a:endParaRPr lang="en-US" sz="2000" b="0" u="none" strike="noStrike">
              <a:solidFill>
                <a:srgbClr val="000000"/>
              </a:solidFill>
              <a:effectLst/>
              <a:uFillTx/>
              <a:latin typeface="Calibri"/>
            </a:endParaRPr>
          </a:p>
        </p:txBody>
      </p:sp>
      <p:sp>
        <p:nvSpPr>
          <p:cNvPr id="444" name="PlaceHolder 3"/>
          <p:cNvSpPr>
            <a:spLocks noGrp="1"/>
          </p:cNvSpPr>
          <p:nvPr>
            <p:ph type="sldNum" idx="69"/>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B1CF08E0-E66A-4DF7-8C77-CDD70029DACE}" type="slidenum">
              <a:rPr lang="de-DE" sz="1200" b="0" u="none" strike="noStrike">
                <a:solidFill>
                  <a:srgbClr val="000000"/>
                </a:solidFill>
                <a:effectLst/>
                <a:uFillTx/>
                <a:latin typeface="Open Sans Light"/>
                <a:ea typeface="+mn-ea"/>
              </a:rPr>
              <a:t>10</a:t>
            </a:fld>
            <a:endParaRPr lang="en-US" sz="1200" b="0" u="none" strike="noStrike">
              <a:solidFill>
                <a:srgbClr val="000000"/>
              </a:solidFill>
              <a:effectLst/>
              <a:uFillTx/>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noRot="1" noChangeAspect="1"/>
          </p:cNvSpPr>
          <p:nvPr>
            <p:ph type="sldImg"/>
          </p:nvPr>
        </p:nvSpPr>
        <p:spPr>
          <a:xfrm>
            <a:off x="685800" y="1143000"/>
            <a:ext cx="5481638" cy="3082925"/>
          </a:xfrm>
          <a:prstGeom prst="rect">
            <a:avLst/>
          </a:prstGeom>
          <a:ln w="0">
            <a:noFill/>
          </a:ln>
        </p:spPr>
      </p:sp>
      <p:sp>
        <p:nvSpPr>
          <p:cNvPr id="446"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47" name="PlaceHolder 3"/>
          <p:cNvSpPr>
            <a:spLocks noGrp="1"/>
          </p:cNvSpPr>
          <p:nvPr>
            <p:ph type="sldNum" idx="70"/>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DE40E41A-F818-4478-A589-882F6E30F8C7}" type="slidenum">
              <a:rPr lang="de-DE" sz="1200" b="0" u="none" strike="noStrike">
                <a:solidFill>
                  <a:srgbClr val="000000"/>
                </a:solidFill>
                <a:effectLst/>
                <a:uFillTx/>
                <a:latin typeface="Open Sans Light"/>
                <a:ea typeface="+mn-ea"/>
              </a:rPr>
              <a:t>11</a:t>
            </a:fld>
            <a:endParaRPr lang="en-US" sz="1200" b="0" u="none" strike="noStrike">
              <a:solidFill>
                <a:srgbClr val="000000"/>
              </a:solidFill>
              <a:effectLst/>
              <a:uFillTx/>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685800" y="1143000"/>
            <a:ext cx="5481638" cy="3082925"/>
          </a:xfrm>
          <a:prstGeom prst="rect">
            <a:avLst/>
          </a:prstGeom>
          <a:ln w="0">
            <a:noFill/>
          </a:ln>
        </p:spPr>
      </p:sp>
      <p:sp>
        <p:nvSpPr>
          <p:cNvPr id="449"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50" name="PlaceHolder 3"/>
          <p:cNvSpPr>
            <a:spLocks noGrp="1"/>
          </p:cNvSpPr>
          <p:nvPr>
            <p:ph type="sldNum" idx="71"/>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C98585BF-319B-4783-B831-D3E8AC626293}" type="slidenum">
              <a:rPr lang="de-DE" sz="1200" b="0" u="none" strike="noStrike">
                <a:solidFill>
                  <a:srgbClr val="000000"/>
                </a:solidFill>
                <a:effectLst/>
                <a:uFillTx/>
                <a:latin typeface="Open Sans Light"/>
                <a:ea typeface="+mn-ea"/>
              </a:rPr>
              <a:t>12</a:t>
            </a:fld>
            <a:endParaRPr lang="en-US" sz="1200" b="0" u="none" strike="noStrike">
              <a:solidFill>
                <a:srgbClr val="000000"/>
              </a:solidFill>
              <a:effectLst/>
              <a:uFillTx/>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noRot="1" noChangeAspect="1"/>
          </p:cNvSpPr>
          <p:nvPr>
            <p:ph type="sldImg"/>
          </p:nvPr>
        </p:nvSpPr>
        <p:spPr>
          <a:xfrm>
            <a:off x="685800" y="1143000"/>
            <a:ext cx="5481638" cy="3082925"/>
          </a:xfrm>
          <a:prstGeom prst="rect">
            <a:avLst/>
          </a:prstGeom>
          <a:ln w="0">
            <a:noFill/>
          </a:ln>
        </p:spPr>
      </p:sp>
      <p:sp>
        <p:nvSpPr>
          <p:cNvPr id="452"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53" name="PlaceHolder 3"/>
          <p:cNvSpPr>
            <a:spLocks noGrp="1"/>
          </p:cNvSpPr>
          <p:nvPr>
            <p:ph type="sldNum" idx="72"/>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9F646A14-BBEC-48D2-BACB-E30F8FB1B9A7}" type="slidenum">
              <a:rPr lang="de-DE" sz="1200" b="0" u="none" strike="noStrike">
                <a:solidFill>
                  <a:srgbClr val="000000"/>
                </a:solidFill>
                <a:effectLst/>
                <a:uFillTx/>
                <a:latin typeface="Open Sans Light"/>
                <a:ea typeface="+mn-ea"/>
              </a:rPr>
              <a:t>13</a:t>
            </a:fld>
            <a:endParaRPr lang="en-US" sz="1200" b="0" u="none" strike="noStrike">
              <a:solidFill>
                <a:srgbClr val="000000"/>
              </a:solidFill>
              <a:effectLst/>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PlaceHolder 1"/>
          <p:cNvSpPr>
            <a:spLocks noGrp="1" noRot="1" noChangeAspect="1"/>
          </p:cNvSpPr>
          <p:nvPr>
            <p:ph type="sldImg"/>
          </p:nvPr>
        </p:nvSpPr>
        <p:spPr>
          <a:xfrm>
            <a:off x="687388" y="1143000"/>
            <a:ext cx="5478462" cy="3081338"/>
          </a:xfrm>
          <a:prstGeom prst="rect">
            <a:avLst/>
          </a:prstGeom>
          <a:ln w="0">
            <a:noFill/>
          </a:ln>
        </p:spPr>
      </p:sp>
      <p:sp>
        <p:nvSpPr>
          <p:cNvPr id="455"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L</a:t>
            </a:r>
            <a:endParaRPr lang="en-US" sz="2000" b="0" u="none" strike="noStrike">
              <a:solidFill>
                <a:srgbClr val="000000"/>
              </a:solidFill>
              <a:effectLst/>
              <a:uFillTx/>
              <a:latin typeface="Calibri"/>
            </a:endParaRPr>
          </a:p>
        </p:txBody>
      </p:sp>
      <p:sp>
        <p:nvSpPr>
          <p:cNvPr id="456" name="PlaceHolder 3"/>
          <p:cNvSpPr>
            <a:spLocks noGrp="1"/>
          </p:cNvSpPr>
          <p:nvPr>
            <p:ph type="sldNum" idx="73"/>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217CEF6F-6A3D-49ED-B6B8-C886A42C8F5A}" type="slidenum">
              <a:rPr lang="de-DE" sz="1200" b="0" u="none" strike="noStrike">
                <a:solidFill>
                  <a:srgbClr val="000000"/>
                </a:solidFill>
                <a:effectLst/>
                <a:uFillTx/>
                <a:latin typeface="Open Sans Light"/>
                <a:ea typeface="+mn-ea"/>
              </a:rPr>
              <a:t>14</a:t>
            </a:fld>
            <a:endParaRPr lang="en-US" sz="1200" b="0" u="none" strike="noStrike">
              <a:solidFill>
                <a:srgbClr val="000000"/>
              </a:solidFill>
              <a:effectLst/>
              <a:uFillTx/>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noRot="1" noChangeAspect="1"/>
          </p:cNvSpPr>
          <p:nvPr>
            <p:ph type="sldImg"/>
          </p:nvPr>
        </p:nvSpPr>
        <p:spPr>
          <a:xfrm>
            <a:off x="685800" y="1143000"/>
            <a:ext cx="5481638" cy="3082925"/>
          </a:xfrm>
          <a:prstGeom prst="rect">
            <a:avLst/>
          </a:prstGeom>
          <a:ln w="0">
            <a:noFill/>
          </a:ln>
        </p:spPr>
      </p:sp>
      <p:sp>
        <p:nvSpPr>
          <p:cNvPr id="458"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L</a:t>
            </a:r>
            <a:endParaRPr lang="en-US" sz="2000" b="0" u="none" strike="noStrike">
              <a:solidFill>
                <a:srgbClr val="000000"/>
              </a:solidFill>
              <a:effectLst/>
              <a:uFillTx/>
              <a:latin typeface="Calibri"/>
            </a:endParaRPr>
          </a:p>
        </p:txBody>
      </p:sp>
      <p:sp>
        <p:nvSpPr>
          <p:cNvPr id="459" name="PlaceHolder 3"/>
          <p:cNvSpPr>
            <a:spLocks noGrp="1"/>
          </p:cNvSpPr>
          <p:nvPr>
            <p:ph type="sldNum" idx="74"/>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B241BE24-787A-47CE-BF01-A6FD62DEF755}" type="slidenum">
              <a:rPr lang="de-DE" sz="1200" b="0" u="none" strike="noStrike">
                <a:solidFill>
                  <a:srgbClr val="000000"/>
                </a:solidFill>
                <a:effectLst/>
                <a:uFillTx/>
                <a:latin typeface="Open Sans Light"/>
                <a:ea typeface="+mn-ea"/>
              </a:rPr>
              <a:t>15</a:t>
            </a:fld>
            <a:endParaRPr lang="en-US" sz="1200" b="0" u="none" strike="noStrike">
              <a:solidFill>
                <a:srgbClr val="000000"/>
              </a:solidFill>
              <a:effectLst/>
              <a:uFillTx/>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PlaceHolder 1"/>
          <p:cNvSpPr>
            <a:spLocks noGrp="1" noRot="1" noChangeAspect="1"/>
          </p:cNvSpPr>
          <p:nvPr>
            <p:ph type="sldImg"/>
          </p:nvPr>
        </p:nvSpPr>
        <p:spPr>
          <a:xfrm>
            <a:off x="685800" y="1143000"/>
            <a:ext cx="5481638" cy="3082925"/>
          </a:xfrm>
          <a:prstGeom prst="rect">
            <a:avLst/>
          </a:prstGeom>
          <a:ln w="0">
            <a:noFill/>
          </a:ln>
        </p:spPr>
      </p:sp>
      <p:sp>
        <p:nvSpPr>
          <p:cNvPr id="461"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dirty="0" err="1">
                <a:solidFill>
                  <a:srgbClr val="000000"/>
                </a:solidFill>
                <a:effectLst/>
                <a:uFillTx/>
                <a:latin typeface="Calibri"/>
              </a:rPr>
              <a:t>LaMDA</a:t>
            </a:r>
            <a:r>
              <a:rPr lang="de-DE" sz="2000" b="0" u="none" strike="noStrike" dirty="0">
                <a:solidFill>
                  <a:srgbClr val="000000"/>
                </a:solidFill>
                <a:effectLst/>
                <a:uFillTx/>
                <a:latin typeface="Calibri"/>
              </a:rPr>
              <a:t> und </a:t>
            </a:r>
            <a:r>
              <a:rPr lang="de-DE" sz="2000" b="0" u="none" strike="noStrike" dirty="0" err="1">
                <a:solidFill>
                  <a:srgbClr val="000000"/>
                </a:solidFill>
                <a:effectLst/>
                <a:uFillTx/>
                <a:latin typeface="Calibri"/>
              </a:rPr>
              <a:t>PaLM</a:t>
            </a:r>
            <a:r>
              <a:rPr lang="de-DE" sz="2000" b="0" u="none" strike="noStrike" dirty="0">
                <a:solidFill>
                  <a:srgbClr val="000000"/>
                </a:solidFill>
                <a:effectLst/>
                <a:uFillTx/>
                <a:latin typeface="Calibri"/>
              </a:rPr>
              <a:t> nachschauen</a:t>
            </a:r>
            <a:br>
              <a:rPr lang="de-DE" sz="2000" b="0" u="none" strike="noStrike" dirty="0">
                <a:solidFill>
                  <a:srgbClr val="000000"/>
                </a:solidFill>
                <a:effectLst/>
                <a:uFillTx/>
                <a:latin typeface="Calibri"/>
              </a:rPr>
            </a:br>
            <a:br>
              <a:rPr lang="de-DE" sz="2000" b="0" u="none" strike="noStrike" dirty="0">
                <a:solidFill>
                  <a:srgbClr val="000000"/>
                </a:solidFill>
                <a:effectLst/>
                <a:uFillTx/>
                <a:latin typeface="Calibri"/>
              </a:rPr>
            </a:br>
            <a:r>
              <a:rPr lang="de-DE" sz="2000" b="0" u="none" strike="noStrike" dirty="0">
                <a:solidFill>
                  <a:srgbClr val="000000"/>
                </a:solidFill>
                <a:effectLst/>
                <a:uFillTx/>
                <a:latin typeface="Calibri"/>
              </a:rPr>
              <a:t>links = </a:t>
            </a:r>
            <a:r>
              <a:rPr lang="de-DE" sz="2000" b="0" u="none" strike="noStrike" dirty="0" err="1">
                <a:solidFill>
                  <a:srgbClr val="000000"/>
                </a:solidFill>
                <a:effectLst/>
                <a:uFillTx/>
                <a:latin typeface="Calibri"/>
              </a:rPr>
              <a:t>few</a:t>
            </a:r>
            <a:r>
              <a:rPr lang="de-DE" sz="2000" b="0" u="none" strike="noStrike" dirty="0">
                <a:solidFill>
                  <a:srgbClr val="000000"/>
                </a:solidFill>
                <a:effectLst/>
                <a:uFillTx/>
                <a:latin typeface="Calibri"/>
              </a:rPr>
              <a:t> </a:t>
            </a:r>
            <a:r>
              <a:rPr lang="de-DE" sz="2000" b="0" u="none" strike="noStrike" dirty="0" err="1">
                <a:solidFill>
                  <a:srgbClr val="000000"/>
                </a:solidFill>
                <a:effectLst/>
                <a:uFillTx/>
                <a:latin typeface="Calibri"/>
              </a:rPr>
              <a:t>shot</a:t>
            </a:r>
            <a:endParaRPr lang="de-DE" sz="2000" b="0" u="none" strike="noStrike" dirty="0">
              <a:solidFill>
                <a:srgbClr val="000000"/>
              </a:solidFill>
              <a:effectLst/>
              <a:uFillTx/>
              <a:latin typeface="Calibri"/>
            </a:endParaRPr>
          </a:p>
          <a:p>
            <a:pPr indent="0">
              <a:lnSpc>
                <a:spcPct val="100000"/>
              </a:lnSpc>
              <a:buNone/>
              <a:tabLst>
                <a:tab pos="0" algn="l"/>
              </a:tabLst>
            </a:pPr>
            <a:r>
              <a:rPr lang="de-DE" sz="2000" b="0" u="none" strike="noStrike" dirty="0">
                <a:solidFill>
                  <a:srgbClr val="000000"/>
                </a:solidFill>
                <a:effectLst/>
                <a:uFillTx/>
                <a:latin typeface="Calibri"/>
              </a:rPr>
              <a:t>Mitte = </a:t>
            </a:r>
            <a:r>
              <a:rPr lang="de-DE" sz="2000" b="0" u="none" strike="noStrike" dirty="0" err="1">
                <a:solidFill>
                  <a:srgbClr val="000000"/>
                </a:solidFill>
                <a:effectLst/>
                <a:uFillTx/>
                <a:latin typeface="Calibri"/>
              </a:rPr>
              <a:t>zero</a:t>
            </a:r>
            <a:r>
              <a:rPr lang="de-DE" sz="2000" b="0" u="none" strike="noStrike" dirty="0">
                <a:solidFill>
                  <a:srgbClr val="000000"/>
                </a:solidFill>
                <a:effectLst/>
                <a:uFillTx/>
                <a:latin typeface="Calibri"/>
              </a:rPr>
              <a:t> </a:t>
            </a:r>
            <a:r>
              <a:rPr lang="de-DE" sz="2000" b="0" u="none" strike="noStrike" dirty="0" err="1">
                <a:solidFill>
                  <a:srgbClr val="000000"/>
                </a:solidFill>
                <a:effectLst/>
                <a:uFillTx/>
                <a:latin typeface="Calibri"/>
              </a:rPr>
              <a:t>shot</a:t>
            </a:r>
            <a:endParaRPr lang="en-US" sz="2000" b="0" u="none" strike="noStrike" dirty="0">
              <a:solidFill>
                <a:srgbClr val="000000"/>
              </a:solidFill>
              <a:effectLst/>
              <a:uFillTx/>
              <a:latin typeface="Calibri"/>
            </a:endParaRPr>
          </a:p>
        </p:txBody>
      </p:sp>
      <p:sp>
        <p:nvSpPr>
          <p:cNvPr id="462" name="PlaceHolder 3"/>
          <p:cNvSpPr>
            <a:spLocks noGrp="1"/>
          </p:cNvSpPr>
          <p:nvPr>
            <p:ph type="sldNum" idx="75"/>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AEC4FFDA-10F8-4E59-8541-1E8CBCDC2C5A}" type="slidenum">
              <a:rPr lang="de-DE" sz="1200" b="0" u="none" strike="noStrike">
                <a:solidFill>
                  <a:srgbClr val="000000"/>
                </a:solidFill>
                <a:effectLst/>
                <a:uFillTx/>
                <a:latin typeface="Open Sans Light"/>
                <a:ea typeface="+mn-ea"/>
              </a:rPr>
              <a:t>16</a:t>
            </a:fld>
            <a:endParaRPr lang="en-US" sz="1200" b="0" u="none" strike="noStrike">
              <a:solidFill>
                <a:srgbClr val="000000"/>
              </a:solidFill>
              <a:effectLst/>
              <a:uFillTx/>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1638" cy="3082925"/>
          </a:xfrm>
          <a:prstGeom prst="rect">
            <a:avLst/>
          </a:prstGeom>
          <a:ln w="0">
            <a:noFill/>
          </a:ln>
        </p:spPr>
      </p:sp>
      <p:sp>
        <p:nvSpPr>
          <p:cNvPr id="464"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L</a:t>
            </a:r>
            <a:endParaRPr lang="en-US" sz="2000" b="0" u="none" strike="noStrike">
              <a:solidFill>
                <a:srgbClr val="000000"/>
              </a:solidFill>
              <a:effectLst/>
              <a:uFillTx/>
              <a:latin typeface="Calibri"/>
            </a:endParaRPr>
          </a:p>
        </p:txBody>
      </p:sp>
      <p:sp>
        <p:nvSpPr>
          <p:cNvPr id="465" name="PlaceHolder 3"/>
          <p:cNvSpPr>
            <a:spLocks noGrp="1"/>
          </p:cNvSpPr>
          <p:nvPr>
            <p:ph type="sldNum" idx="76"/>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150FE8ED-8FAF-4D4C-B9C3-F82F79462A19}" type="slidenum">
              <a:rPr lang="de-DE" sz="1200" b="0" u="none" strike="noStrike">
                <a:solidFill>
                  <a:srgbClr val="000000"/>
                </a:solidFill>
                <a:effectLst/>
                <a:uFillTx/>
                <a:latin typeface="Open Sans Light"/>
                <a:ea typeface="+mn-ea"/>
              </a:rPr>
              <a:t>17</a:t>
            </a:fld>
            <a:endParaRPr lang="en-US" sz="1200" b="0" u="none" strike="noStrike">
              <a:solidFill>
                <a:srgbClr val="000000"/>
              </a:solidFill>
              <a:effectLst/>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noRot="1" noChangeAspect="1"/>
          </p:cNvSpPr>
          <p:nvPr>
            <p:ph type="sldImg"/>
          </p:nvPr>
        </p:nvSpPr>
        <p:spPr>
          <a:xfrm>
            <a:off x="685800" y="1143000"/>
            <a:ext cx="5481638" cy="3082925"/>
          </a:xfrm>
          <a:prstGeom prst="rect">
            <a:avLst/>
          </a:prstGeom>
          <a:ln w="0">
            <a:noFill/>
          </a:ln>
        </p:spPr>
      </p:sp>
      <p:sp>
        <p:nvSpPr>
          <p:cNvPr id="467"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dirty="0">
                <a:solidFill>
                  <a:srgbClr val="000000"/>
                </a:solidFill>
                <a:effectLst/>
                <a:uFillTx/>
                <a:latin typeface="Calibri"/>
              </a:rPr>
              <a:t>In </a:t>
            </a:r>
            <a:r>
              <a:rPr lang="de-DE" sz="2000" b="0" u="none" strike="noStrike" dirty="0" err="1">
                <a:solidFill>
                  <a:srgbClr val="000000"/>
                </a:solidFill>
                <a:effectLst/>
                <a:uFillTx/>
                <a:latin typeface="Calibri"/>
              </a:rPr>
              <a:t>Context</a:t>
            </a:r>
            <a:r>
              <a:rPr lang="de-DE" sz="2000" b="0" u="none" strike="noStrike" dirty="0">
                <a:solidFill>
                  <a:srgbClr val="000000"/>
                </a:solidFill>
                <a:effectLst/>
                <a:uFillTx/>
                <a:latin typeface="Calibri"/>
              </a:rPr>
              <a:t> Learning</a:t>
            </a:r>
            <a:endParaRPr lang="en-US" sz="2000" b="0" u="none" strike="noStrike" dirty="0">
              <a:solidFill>
                <a:srgbClr val="000000"/>
              </a:solidFill>
              <a:effectLst/>
              <a:uFillTx/>
              <a:latin typeface="Calibri"/>
            </a:endParaRPr>
          </a:p>
        </p:txBody>
      </p:sp>
      <p:sp>
        <p:nvSpPr>
          <p:cNvPr id="468" name="PlaceHolder 3"/>
          <p:cNvSpPr>
            <a:spLocks noGrp="1"/>
          </p:cNvSpPr>
          <p:nvPr>
            <p:ph type="sldNum" idx="77"/>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F841B52A-C0C4-4227-8C7C-EE395D7F058C}" type="slidenum">
              <a:rPr lang="de-DE" sz="1200" b="0" u="none" strike="noStrike">
                <a:solidFill>
                  <a:srgbClr val="000000"/>
                </a:solidFill>
                <a:effectLst/>
                <a:uFillTx/>
                <a:latin typeface="Open Sans Light"/>
                <a:ea typeface="+mn-ea"/>
              </a:rPr>
              <a:t>18</a:t>
            </a:fld>
            <a:endParaRPr lang="en-US" sz="1200" b="0" u="none" strike="noStrike">
              <a:solidFill>
                <a:srgbClr val="000000"/>
              </a:solidFill>
              <a:effectLst/>
              <a:uFillTx/>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noRot="1" noChangeAspect="1"/>
          </p:cNvSpPr>
          <p:nvPr>
            <p:ph type="sldImg"/>
          </p:nvPr>
        </p:nvSpPr>
        <p:spPr>
          <a:xfrm>
            <a:off x="685800" y="1143000"/>
            <a:ext cx="5481638" cy="3082925"/>
          </a:xfrm>
          <a:prstGeom prst="rect">
            <a:avLst/>
          </a:prstGeom>
          <a:ln w="0">
            <a:noFill/>
          </a:ln>
        </p:spPr>
      </p:sp>
      <p:sp>
        <p:nvSpPr>
          <p:cNvPr id="470"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LG</a:t>
            </a:r>
            <a:endParaRPr lang="en-US" sz="2000" b="0" u="none" strike="noStrike">
              <a:solidFill>
                <a:srgbClr val="000000"/>
              </a:solidFill>
              <a:effectLst/>
              <a:uFillTx/>
              <a:latin typeface="Calibri"/>
            </a:endParaRPr>
          </a:p>
        </p:txBody>
      </p:sp>
      <p:sp>
        <p:nvSpPr>
          <p:cNvPr id="471" name="PlaceHolder 3"/>
          <p:cNvSpPr>
            <a:spLocks noGrp="1"/>
          </p:cNvSpPr>
          <p:nvPr>
            <p:ph type="sldNum" idx="78"/>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B167B80F-5DF4-4CBC-BD61-B3884928ABD6}" type="slidenum">
              <a:rPr lang="de-DE" sz="1200" b="0" u="none" strike="noStrike">
                <a:solidFill>
                  <a:srgbClr val="000000"/>
                </a:solidFill>
                <a:effectLst/>
                <a:uFillTx/>
                <a:latin typeface="Open Sans Light"/>
                <a:ea typeface="+mn-ea"/>
              </a:rPr>
              <a:t>19</a:t>
            </a:fld>
            <a:endParaRPr lang="en-US" sz="1200" b="0" u="none" strike="noStrike">
              <a:solidFill>
                <a:srgbClr val="000000"/>
              </a:solidFill>
              <a:effectLst/>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noRot="1" noChangeAspect="1"/>
          </p:cNvSpPr>
          <p:nvPr>
            <p:ph type="sldImg"/>
          </p:nvPr>
        </p:nvSpPr>
        <p:spPr>
          <a:xfrm>
            <a:off x="687388" y="1143000"/>
            <a:ext cx="5478462" cy="3081338"/>
          </a:xfrm>
          <a:prstGeom prst="rect">
            <a:avLst/>
          </a:prstGeom>
          <a:ln w="0">
            <a:noFill/>
          </a:ln>
        </p:spPr>
      </p:sp>
      <p:sp>
        <p:nvSpPr>
          <p:cNvPr id="419"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20" name="PlaceHolder 3"/>
          <p:cNvSpPr>
            <a:spLocks noGrp="1"/>
          </p:cNvSpPr>
          <p:nvPr>
            <p:ph type="sldNum" idx="61"/>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0AEC3278-1084-4A82-A5E0-5A9D8587F502}" type="slidenum">
              <a:rPr lang="de-DE" sz="1200" b="0" u="none" strike="noStrike">
                <a:solidFill>
                  <a:srgbClr val="000000"/>
                </a:solidFill>
                <a:effectLst/>
                <a:uFillTx/>
                <a:latin typeface="Open Sans Light"/>
                <a:ea typeface="+mn-ea"/>
              </a:rPr>
              <a:t>2</a:t>
            </a:fld>
            <a:endParaRPr lang="en-US" sz="1200" b="0" u="none" strike="noStrike">
              <a:solidFill>
                <a:srgbClr val="000000"/>
              </a:solidFill>
              <a:effectLst/>
              <a:uFillTx/>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noRot="1" noChangeAspect="1"/>
          </p:cNvSpPr>
          <p:nvPr>
            <p:ph type="sldImg"/>
          </p:nvPr>
        </p:nvSpPr>
        <p:spPr>
          <a:xfrm>
            <a:off x="685800" y="1143000"/>
            <a:ext cx="5481638" cy="3082925"/>
          </a:xfrm>
          <a:prstGeom prst="rect">
            <a:avLst/>
          </a:prstGeom>
          <a:ln w="0">
            <a:noFill/>
          </a:ln>
        </p:spPr>
      </p:sp>
      <p:sp>
        <p:nvSpPr>
          <p:cNvPr id="473"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dirty="0">
                <a:solidFill>
                  <a:srgbClr val="000000"/>
                </a:solidFill>
                <a:effectLst/>
                <a:uFillTx/>
                <a:latin typeface="Calibri"/>
              </a:rPr>
              <a:t>Grafik quelle</a:t>
            </a:r>
            <a:endParaRPr lang="en-US" sz="2000" b="0" u="none" strike="noStrike" dirty="0">
              <a:solidFill>
                <a:srgbClr val="000000"/>
              </a:solidFill>
              <a:effectLst/>
              <a:uFillTx/>
              <a:latin typeface="Calibri"/>
            </a:endParaRPr>
          </a:p>
        </p:txBody>
      </p:sp>
      <p:sp>
        <p:nvSpPr>
          <p:cNvPr id="474" name="PlaceHolder 3"/>
          <p:cNvSpPr>
            <a:spLocks noGrp="1"/>
          </p:cNvSpPr>
          <p:nvPr>
            <p:ph type="sldNum" idx="79"/>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7B0EA8AD-B2A3-480B-91A9-768F74B93333}" type="slidenum">
              <a:rPr lang="de-DE" sz="1200" b="0" u="none" strike="noStrike">
                <a:solidFill>
                  <a:srgbClr val="000000"/>
                </a:solidFill>
                <a:effectLst/>
                <a:uFillTx/>
                <a:latin typeface="Open Sans Light"/>
                <a:ea typeface="+mn-ea"/>
              </a:rPr>
              <a:t>20</a:t>
            </a:fld>
            <a:endParaRPr lang="en-US" sz="1200" b="0" u="none" strike="noStrike">
              <a:solidFill>
                <a:srgbClr val="000000"/>
              </a:solidFill>
              <a:effectLst/>
              <a:uFillTx/>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PlaceHolder 1"/>
          <p:cNvSpPr>
            <a:spLocks noGrp="1" noRot="1" noChangeAspect="1"/>
          </p:cNvSpPr>
          <p:nvPr>
            <p:ph type="sldImg"/>
          </p:nvPr>
        </p:nvSpPr>
        <p:spPr>
          <a:xfrm>
            <a:off x="685800" y="1143000"/>
            <a:ext cx="5481638" cy="3082925"/>
          </a:xfrm>
          <a:prstGeom prst="rect">
            <a:avLst/>
          </a:prstGeom>
          <a:ln w="0">
            <a:noFill/>
          </a:ln>
        </p:spPr>
      </p:sp>
      <p:sp>
        <p:nvSpPr>
          <p:cNvPr id="476"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LG</a:t>
            </a:r>
            <a:endParaRPr lang="en-US" sz="2000" b="0" u="none" strike="noStrike">
              <a:solidFill>
                <a:srgbClr val="000000"/>
              </a:solidFill>
              <a:effectLst/>
              <a:uFillTx/>
              <a:latin typeface="Calibri"/>
            </a:endParaRPr>
          </a:p>
        </p:txBody>
      </p:sp>
      <p:sp>
        <p:nvSpPr>
          <p:cNvPr id="477" name="PlaceHolder 3"/>
          <p:cNvSpPr>
            <a:spLocks noGrp="1"/>
          </p:cNvSpPr>
          <p:nvPr>
            <p:ph type="sldNum" idx="80"/>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50A1B5A6-9738-4A56-80DB-5A568D5BA93E}" type="slidenum">
              <a:rPr lang="de-DE" sz="1200" b="0" u="none" strike="noStrike">
                <a:solidFill>
                  <a:srgbClr val="000000"/>
                </a:solidFill>
                <a:effectLst/>
                <a:uFillTx/>
                <a:latin typeface="Open Sans Light"/>
                <a:ea typeface="+mn-ea"/>
              </a:rPr>
              <a:t>21</a:t>
            </a:fld>
            <a:endParaRPr lang="en-US" sz="1200" b="0" u="none" strike="noStrike">
              <a:solidFill>
                <a:srgbClr val="000000"/>
              </a:solidFill>
              <a:effectLst/>
              <a:uFillTx/>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PlaceHolder 1"/>
          <p:cNvSpPr>
            <a:spLocks noGrp="1" noRot="1" noChangeAspect="1"/>
          </p:cNvSpPr>
          <p:nvPr>
            <p:ph type="sldImg"/>
          </p:nvPr>
        </p:nvSpPr>
        <p:spPr>
          <a:xfrm>
            <a:off x="685800" y="1143000"/>
            <a:ext cx="5481638" cy="3082925"/>
          </a:xfrm>
          <a:prstGeom prst="rect">
            <a:avLst/>
          </a:prstGeom>
          <a:ln w="0">
            <a:noFill/>
          </a:ln>
        </p:spPr>
      </p:sp>
      <p:sp>
        <p:nvSpPr>
          <p:cNvPr id="479"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LG</a:t>
            </a:r>
            <a:endParaRPr lang="en-US" sz="2000" b="0" u="none" strike="noStrike">
              <a:solidFill>
                <a:srgbClr val="000000"/>
              </a:solidFill>
              <a:effectLst/>
              <a:uFillTx/>
              <a:latin typeface="Calibri"/>
            </a:endParaRPr>
          </a:p>
        </p:txBody>
      </p:sp>
      <p:sp>
        <p:nvSpPr>
          <p:cNvPr id="480" name="PlaceHolder 3"/>
          <p:cNvSpPr>
            <a:spLocks noGrp="1"/>
          </p:cNvSpPr>
          <p:nvPr>
            <p:ph type="sldNum" idx="81"/>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B858745D-4CC5-4422-9C2B-36137F964009}" type="slidenum">
              <a:rPr lang="de-DE" sz="1200" b="0" u="none" strike="noStrike">
                <a:solidFill>
                  <a:srgbClr val="000000"/>
                </a:solidFill>
                <a:effectLst/>
                <a:uFillTx/>
                <a:latin typeface="Open Sans Light"/>
                <a:ea typeface="+mn-ea"/>
              </a:rPr>
              <a:t>25</a:t>
            </a:fld>
            <a:endParaRPr lang="en-US" sz="1200" b="0" u="none" strike="noStrike">
              <a:solidFill>
                <a:srgbClr val="000000"/>
              </a:solidFill>
              <a:effectLst/>
              <a:uFillTx/>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PlaceHolder 1"/>
          <p:cNvSpPr>
            <a:spLocks noGrp="1" noRot="1" noChangeAspect="1"/>
          </p:cNvSpPr>
          <p:nvPr>
            <p:ph type="sldImg"/>
          </p:nvPr>
        </p:nvSpPr>
        <p:spPr>
          <a:xfrm>
            <a:off x="685800" y="1143000"/>
            <a:ext cx="5481638" cy="3082925"/>
          </a:xfrm>
          <a:prstGeom prst="rect">
            <a:avLst/>
          </a:prstGeom>
          <a:ln w="0">
            <a:noFill/>
          </a:ln>
        </p:spPr>
      </p:sp>
      <p:sp>
        <p:nvSpPr>
          <p:cNvPr id="482"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83" name="PlaceHolder 3"/>
          <p:cNvSpPr>
            <a:spLocks noGrp="1"/>
          </p:cNvSpPr>
          <p:nvPr>
            <p:ph type="sldNum" idx="82"/>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761756AA-6B27-452D-8474-C8141B14F84B}" type="slidenum">
              <a:rPr lang="de-DE" sz="1200" b="0" u="none" strike="noStrike">
                <a:solidFill>
                  <a:srgbClr val="000000"/>
                </a:solidFill>
                <a:effectLst/>
                <a:uFillTx/>
                <a:latin typeface="Open Sans Light"/>
                <a:ea typeface="+mn-ea"/>
              </a:rPr>
              <a:t>27</a:t>
            </a:fld>
            <a:endParaRPr lang="en-US" sz="1200" b="0" u="none" strike="noStrike">
              <a:solidFill>
                <a:srgbClr val="000000"/>
              </a:solidFill>
              <a:effectLst/>
              <a:uFillTx/>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PlaceHolder 1"/>
          <p:cNvSpPr>
            <a:spLocks noGrp="1" noRot="1" noChangeAspect="1"/>
          </p:cNvSpPr>
          <p:nvPr>
            <p:ph type="sldImg"/>
          </p:nvPr>
        </p:nvSpPr>
        <p:spPr>
          <a:xfrm>
            <a:off x="685800" y="1143000"/>
            <a:ext cx="5481638" cy="3082925"/>
          </a:xfrm>
          <a:prstGeom prst="rect">
            <a:avLst/>
          </a:prstGeom>
          <a:ln w="0">
            <a:noFill/>
          </a:ln>
        </p:spPr>
      </p:sp>
      <p:sp>
        <p:nvSpPr>
          <p:cNvPr id="485"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86" name="PlaceHolder 3"/>
          <p:cNvSpPr>
            <a:spLocks noGrp="1"/>
          </p:cNvSpPr>
          <p:nvPr>
            <p:ph type="sldNum" idx="83"/>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1FB41D04-4BDE-4828-8AC0-A34C185F7C58}" type="slidenum">
              <a:rPr lang="de-DE" sz="1200" b="0" u="none" strike="noStrike">
                <a:solidFill>
                  <a:srgbClr val="000000"/>
                </a:solidFill>
                <a:effectLst/>
                <a:uFillTx/>
                <a:latin typeface="Open Sans Light"/>
                <a:ea typeface="+mn-ea"/>
              </a:rPr>
              <a:t>28</a:t>
            </a:fld>
            <a:endParaRPr lang="en-US" sz="1200" b="0" u="none" strike="noStrike">
              <a:solidFill>
                <a:srgbClr val="000000"/>
              </a:solidFill>
              <a:effectLst/>
              <a:uFillTx/>
              <a:latin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PlaceHolder 1"/>
          <p:cNvSpPr>
            <a:spLocks noGrp="1" noRot="1" noChangeAspect="1"/>
          </p:cNvSpPr>
          <p:nvPr>
            <p:ph type="sldImg"/>
          </p:nvPr>
        </p:nvSpPr>
        <p:spPr>
          <a:xfrm>
            <a:off x="685800" y="1143000"/>
            <a:ext cx="5481638" cy="3082925"/>
          </a:xfrm>
          <a:prstGeom prst="rect">
            <a:avLst/>
          </a:prstGeom>
          <a:ln w="0">
            <a:noFill/>
          </a:ln>
        </p:spPr>
      </p:sp>
      <p:sp>
        <p:nvSpPr>
          <p:cNvPr id="488"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89" name="PlaceHolder 3"/>
          <p:cNvSpPr>
            <a:spLocks noGrp="1"/>
          </p:cNvSpPr>
          <p:nvPr>
            <p:ph type="sldNum" idx="84"/>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256D216E-7077-402F-AB7A-45D428674BBE}" type="slidenum">
              <a:rPr lang="de-DE" sz="1200" b="0" u="none" strike="noStrike">
                <a:solidFill>
                  <a:srgbClr val="000000"/>
                </a:solidFill>
                <a:effectLst/>
                <a:uFillTx/>
                <a:latin typeface="Open Sans Light"/>
                <a:ea typeface="+mn-ea"/>
              </a:rPr>
              <a:t>29</a:t>
            </a:fld>
            <a:endParaRPr lang="en-US" sz="1200" b="0" u="none" strike="noStrike">
              <a:solidFill>
                <a:srgbClr val="000000"/>
              </a:solidFill>
              <a:effectLst/>
              <a:uFillTx/>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PlaceHolder 1"/>
          <p:cNvSpPr>
            <a:spLocks noGrp="1" noRot="1" noChangeAspect="1"/>
          </p:cNvSpPr>
          <p:nvPr>
            <p:ph type="sldImg"/>
          </p:nvPr>
        </p:nvSpPr>
        <p:spPr>
          <a:xfrm>
            <a:off x="685800" y="1143000"/>
            <a:ext cx="5481638" cy="3082925"/>
          </a:xfrm>
          <a:prstGeom prst="rect">
            <a:avLst/>
          </a:prstGeom>
          <a:ln w="0">
            <a:noFill/>
          </a:ln>
        </p:spPr>
      </p:sp>
      <p:sp>
        <p:nvSpPr>
          <p:cNvPr id="491"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92" name="PlaceHolder 3"/>
          <p:cNvSpPr>
            <a:spLocks noGrp="1"/>
          </p:cNvSpPr>
          <p:nvPr>
            <p:ph type="sldNum" idx="85"/>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5643FA07-500C-40D9-943C-BA6225883010}" type="slidenum">
              <a:rPr lang="de-DE" sz="1200" b="0" u="none" strike="noStrike">
                <a:solidFill>
                  <a:srgbClr val="000000"/>
                </a:solidFill>
                <a:effectLst/>
                <a:uFillTx/>
                <a:latin typeface="Open Sans Light"/>
                <a:ea typeface="+mn-ea"/>
              </a:rPr>
              <a:t>30</a:t>
            </a:fld>
            <a:endParaRPr lang="en-US" sz="1200" b="0" u="none" strike="noStrike">
              <a:solidFill>
                <a:srgbClr val="000000"/>
              </a:solidFill>
              <a:effectLst/>
              <a:uFillTx/>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noRot="1" noChangeAspect="1"/>
          </p:cNvSpPr>
          <p:nvPr>
            <p:ph type="sldImg"/>
          </p:nvPr>
        </p:nvSpPr>
        <p:spPr>
          <a:xfrm>
            <a:off x="685800" y="1143000"/>
            <a:ext cx="5481638" cy="3082925"/>
          </a:xfrm>
          <a:prstGeom prst="rect">
            <a:avLst/>
          </a:prstGeom>
          <a:ln w="0">
            <a:noFill/>
          </a:ln>
        </p:spPr>
      </p:sp>
      <p:sp>
        <p:nvSpPr>
          <p:cNvPr id="494"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dirty="0">
                <a:solidFill>
                  <a:srgbClr val="000000"/>
                </a:solidFill>
                <a:effectLst/>
                <a:uFillTx/>
                <a:latin typeface="Calibri"/>
              </a:rPr>
              <a:t>Link </a:t>
            </a:r>
            <a:r>
              <a:rPr lang="de-DE" sz="2000" b="0" u="none" strike="noStrike" dirty="0" err="1">
                <a:solidFill>
                  <a:srgbClr val="000000"/>
                </a:solidFill>
                <a:effectLst/>
                <a:uFillTx/>
                <a:latin typeface="Calibri"/>
              </a:rPr>
              <a:t>repo</a:t>
            </a:r>
            <a:endParaRPr lang="en-US" sz="2000" b="0" u="none" strike="noStrike" dirty="0">
              <a:solidFill>
                <a:srgbClr val="000000"/>
              </a:solidFill>
              <a:effectLst/>
              <a:uFillTx/>
              <a:latin typeface="Calibri"/>
            </a:endParaRPr>
          </a:p>
        </p:txBody>
      </p:sp>
      <p:sp>
        <p:nvSpPr>
          <p:cNvPr id="495" name="PlaceHolder 3"/>
          <p:cNvSpPr>
            <a:spLocks noGrp="1"/>
          </p:cNvSpPr>
          <p:nvPr>
            <p:ph type="sldNum" idx="86"/>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5702405B-653B-4E30-A330-0EB855957E4C}" type="slidenum">
              <a:rPr lang="de-DE" sz="1200" b="0" u="none" strike="noStrike">
                <a:solidFill>
                  <a:srgbClr val="000000"/>
                </a:solidFill>
                <a:effectLst/>
                <a:uFillTx/>
                <a:latin typeface="Open Sans Light"/>
                <a:ea typeface="+mn-ea"/>
              </a:rPr>
              <a:t>31</a:t>
            </a:fld>
            <a:endParaRPr lang="en-US" sz="1200" b="0" u="none" strike="noStrike">
              <a:solidFill>
                <a:srgbClr val="000000"/>
              </a:solidFill>
              <a:effectLst/>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noRot="1" noChangeAspect="1"/>
          </p:cNvSpPr>
          <p:nvPr>
            <p:ph type="sldImg"/>
          </p:nvPr>
        </p:nvSpPr>
        <p:spPr>
          <a:xfrm>
            <a:off x="687388" y="1143000"/>
            <a:ext cx="5478462" cy="3081338"/>
          </a:xfrm>
          <a:prstGeom prst="rect">
            <a:avLst/>
          </a:prstGeom>
          <a:ln w="0">
            <a:noFill/>
          </a:ln>
        </p:spPr>
      </p:sp>
      <p:sp>
        <p:nvSpPr>
          <p:cNvPr id="422"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23" name="PlaceHolder 3"/>
          <p:cNvSpPr>
            <a:spLocks noGrp="1"/>
          </p:cNvSpPr>
          <p:nvPr>
            <p:ph type="sldNum" idx="62"/>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B7AE6A35-CE5C-4E97-B4A2-55EB8016EFD1}" type="slidenum">
              <a:rPr lang="de-DE" sz="1200" b="0" u="none" strike="noStrike">
                <a:solidFill>
                  <a:srgbClr val="000000"/>
                </a:solidFill>
                <a:effectLst/>
                <a:uFillTx/>
                <a:latin typeface="Open Sans Light"/>
                <a:ea typeface="+mn-ea"/>
              </a:rPr>
              <a:t>3</a:t>
            </a:fld>
            <a:endParaRPr lang="en-US" sz="1200" b="0" u="none" strike="noStrike">
              <a:solidFill>
                <a:srgbClr val="000000"/>
              </a:solidFill>
              <a:effectLst/>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noRot="1" noChangeAspect="1"/>
          </p:cNvSpPr>
          <p:nvPr>
            <p:ph type="sldImg"/>
          </p:nvPr>
        </p:nvSpPr>
        <p:spPr>
          <a:xfrm>
            <a:off x="687388" y="1143000"/>
            <a:ext cx="5478462" cy="3081338"/>
          </a:xfrm>
          <a:prstGeom prst="rect">
            <a:avLst/>
          </a:prstGeom>
          <a:ln w="0">
            <a:noFill/>
          </a:ln>
        </p:spPr>
      </p:sp>
      <p:sp>
        <p:nvSpPr>
          <p:cNvPr id="425"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26" name="PlaceHolder 3"/>
          <p:cNvSpPr>
            <a:spLocks noGrp="1"/>
          </p:cNvSpPr>
          <p:nvPr>
            <p:ph type="sldNum" idx="63"/>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9F8D5607-2788-4BEE-9368-55810552F489}" type="slidenum">
              <a:rPr lang="de-DE" sz="1200" b="0" u="none" strike="noStrike">
                <a:solidFill>
                  <a:srgbClr val="000000"/>
                </a:solidFill>
                <a:effectLst/>
                <a:uFillTx/>
                <a:latin typeface="Open Sans Light"/>
                <a:ea typeface="+mn-ea"/>
              </a:rPr>
              <a:t>4</a:t>
            </a:fld>
            <a:endParaRPr lang="en-US" sz="1200" b="0" u="none" strike="noStrike">
              <a:solidFill>
                <a:srgbClr val="000000"/>
              </a:solidFill>
              <a:effectLst/>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noRot="1" noChangeAspect="1"/>
          </p:cNvSpPr>
          <p:nvPr>
            <p:ph type="sldImg"/>
          </p:nvPr>
        </p:nvSpPr>
        <p:spPr>
          <a:xfrm>
            <a:off x="687388" y="1143000"/>
            <a:ext cx="5478462" cy="3081338"/>
          </a:xfrm>
          <a:prstGeom prst="rect">
            <a:avLst/>
          </a:prstGeom>
          <a:ln w="0">
            <a:noFill/>
          </a:ln>
        </p:spPr>
      </p:sp>
      <p:sp>
        <p:nvSpPr>
          <p:cNvPr id="428"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Bingo erwähnen K (LG falls K einen mental breakdown hat)</a:t>
            </a:r>
            <a:endParaRPr lang="en-US" sz="2000" b="0" u="none" strike="noStrike">
              <a:solidFill>
                <a:srgbClr val="000000"/>
              </a:solidFill>
              <a:effectLst/>
              <a:uFillTx/>
              <a:latin typeface="Calibri"/>
            </a:endParaRPr>
          </a:p>
        </p:txBody>
      </p:sp>
      <p:sp>
        <p:nvSpPr>
          <p:cNvPr id="429" name="PlaceHolder 3"/>
          <p:cNvSpPr>
            <a:spLocks noGrp="1"/>
          </p:cNvSpPr>
          <p:nvPr>
            <p:ph type="sldNum" idx="64"/>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844BD071-0078-474E-8B3C-403D8E2FA94B}" type="slidenum">
              <a:rPr lang="de-DE" sz="1200" b="0" u="none" strike="noStrike">
                <a:solidFill>
                  <a:srgbClr val="000000"/>
                </a:solidFill>
                <a:effectLst/>
                <a:uFillTx/>
                <a:latin typeface="Open Sans Light"/>
                <a:ea typeface="+mn-ea"/>
              </a:rPr>
              <a:t>5</a:t>
            </a:fld>
            <a:endParaRPr lang="en-US" sz="1200" b="0" u="none" strike="noStrike">
              <a:solidFill>
                <a:srgbClr val="000000"/>
              </a:solidFill>
              <a:effectLst/>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noRot="1" noChangeAspect="1"/>
          </p:cNvSpPr>
          <p:nvPr>
            <p:ph type="sldImg"/>
          </p:nvPr>
        </p:nvSpPr>
        <p:spPr>
          <a:xfrm>
            <a:off x="685800" y="1143000"/>
            <a:ext cx="5481638" cy="3082925"/>
          </a:xfrm>
          <a:prstGeom prst="rect">
            <a:avLst/>
          </a:prstGeom>
          <a:ln w="0">
            <a:noFill/>
          </a:ln>
        </p:spPr>
      </p:sp>
      <p:sp>
        <p:nvSpPr>
          <p:cNvPr id="431"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32" name="PlaceHolder 3"/>
          <p:cNvSpPr>
            <a:spLocks noGrp="1"/>
          </p:cNvSpPr>
          <p:nvPr>
            <p:ph type="sldNum" idx="65"/>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0BC01ACB-F0D0-4155-99C9-48225257DB2F}" type="slidenum">
              <a:rPr lang="de-DE" sz="1200" b="0" u="none" strike="noStrike">
                <a:solidFill>
                  <a:srgbClr val="000000"/>
                </a:solidFill>
                <a:effectLst/>
                <a:uFillTx/>
                <a:latin typeface="Open Sans Light"/>
                <a:ea typeface="+mn-ea"/>
              </a:rPr>
              <a:t>6</a:t>
            </a:fld>
            <a:endParaRPr lang="en-US" sz="1200" b="0" u="none" strike="noStrike">
              <a:solidFill>
                <a:srgbClr val="000000"/>
              </a:solidFill>
              <a:effectLst/>
              <a:uFillTx/>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noRot="1" noChangeAspect="1"/>
          </p:cNvSpPr>
          <p:nvPr>
            <p:ph type="sldImg"/>
          </p:nvPr>
        </p:nvSpPr>
        <p:spPr>
          <a:xfrm>
            <a:off x="685800" y="1143000"/>
            <a:ext cx="5481638" cy="3082925"/>
          </a:xfrm>
          <a:prstGeom prst="rect">
            <a:avLst/>
          </a:prstGeom>
          <a:ln w="0">
            <a:noFill/>
          </a:ln>
        </p:spPr>
      </p:sp>
      <p:sp>
        <p:nvSpPr>
          <p:cNvPr id="434"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35" name="PlaceHolder 3"/>
          <p:cNvSpPr>
            <a:spLocks noGrp="1"/>
          </p:cNvSpPr>
          <p:nvPr>
            <p:ph type="sldNum" idx="66"/>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69B65858-1011-47A5-9C95-F4ACDFEBE786}" type="slidenum">
              <a:rPr lang="de-DE" sz="1200" b="0" u="none" strike="noStrike">
                <a:solidFill>
                  <a:srgbClr val="000000"/>
                </a:solidFill>
                <a:effectLst/>
                <a:uFillTx/>
                <a:latin typeface="Open Sans Light"/>
                <a:ea typeface="+mn-ea"/>
              </a:rPr>
              <a:t>7</a:t>
            </a:fld>
            <a:endParaRPr lang="en-US" sz="1200" b="0" u="none" strike="noStrike">
              <a:solidFill>
                <a:srgbClr val="000000"/>
              </a:solidFill>
              <a:effectLst/>
              <a:uFillTx/>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noRot="1" noChangeAspect="1"/>
          </p:cNvSpPr>
          <p:nvPr>
            <p:ph type="sldImg"/>
          </p:nvPr>
        </p:nvSpPr>
        <p:spPr>
          <a:xfrm>
            <a:off x="685800" y="1143000"/>
            <a:ext cx="5481638" cy="3082925"/>
          </a:xfrm>
          <a:prstGeom prst="rect">
            <a:avLst/>
          </a:prstGeom>
          <a:ln w="0">
            <a:noFill/>
          </a:ln>
        </p:spPr>
      </p:sp>
      <p:sp>
        <p:nvSpPr>
          <p:cNvPr id="437"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38" name="PlaceHolder 3"/>
          <p:cNvSpPr>
            <a:spLocks noGrp="1"/>
          </p:cNvSpPr>
          <p:nvPr>
            <p:ph type="sldNum" idx="67"/>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CB6830AF-4109-4525-B083-AF87BE2A767B}" type="slidenum">
              <a:rPr lang="de-DE" sz="1200" b="0" u="none" strike="noStrike">
                <a:solidFill>
                  <a:srgbClr val="000000"/>
                </a:solidFill>
                <a:effectLst/>
                <a:uFillTx/>
                <a:latin typeface="Open Sans Light"/>
                <a:ea typeface="+mn-ea"/>
              </a:rPr>
              <a:t>8</a:t>
            </a:fld>
            <a:endParaRPr lang="en-US" sz="1200" b="0" u="none" strike="noStrike">
              <a:solidFill>
                <a:srgbClr val="000000"/>
              </a:solidFill>
              <a:effectLst/>
              <a:uFillTx/>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noRot="1" noChangeAspect="1"/>
          </p:cNvSpPr>
          <p:nvPr>
            <p:ph type="sldImg"/>
          </p:nvPr>
        </p:nvSpPr>
        <p:spPr>
          <a:xfrm>
            <a:off x="685800" y="1143000"/>
            <a:ext cx="5481638" cy="3082925"/>
          </a:xfrm>
          <a:prstGeom prst="rect">
            <a:avLst/>
          </a:prstGeom>
          <a:ln w="0">
            <a:noFill/>
          </a:ln>
        </p:spPr>
      </p:sp>
      <p:sp>
        <p:nvSpPr>
          <p:cNvPr id="440" name="PlaceHolder 2"/>
          <p:cNvSpPr>
            <a:spLocks noGrp="1"/>
          </p:cNvSpPr>
          <p:nvPr>
            <p:ph type="body"/>
          </p:nvPr>
        </p:nvSpPr>
        <p:spPr>
          <a:xfrm>
            <a:off x="685800" y="4400640"/>
            <a:ext cx="5482080" cy="3596040"/>
          </a:xfrm>
          <a:prstGeom prst="rect">
            <a:avLst/>
          </a:prstGeom>
          <a:noFill/>
          <a:ln w="0">
            <a:noFill/>
          </a:ln>
        </p:spPr>
        <p:txBody>
          <a:bodyPr lIns="91440" tIns="45720" rIns="91440" bIns="45720" anchor="t">
            <a:noAutofit/>
          </a:bodyPr>
          <a:lstStyle/>
          <a:p>
            <a:pPr indent="0">
              <a:lnSpc>
                <a:spcPct val="100000"/>
              </a:lnSpc>
              <a:buNone/>
              <a:tabLst>
                <a:tab pos="0" algn="l"/>
              </a:tabLst>
            </a:pPr>
            <a:r>
              <a:rPr lang="de-DE" sz="2000" b="0" u="none" strike="noStrike">
                <a:solidFill>
                  <a:srgbClr val="000000"/>
                </a:solidFill>
                <a:effectLst/>
                <a:uFillTx/>
                <a:latin typeface="Calibri"/>
              </a:rPr>
              <a:t>K</a:t>
            </a:r>
            <a:endParaRPr lang="en-US" sz="2000" b="0" u="none" strike="noStrike">
              <a:solidFill>
                <a:srgbClr val="000000"/>
              </a:solidFill>
              <a:effectLst/>
              <a:uFillTx/>
              <a:latin typeface="Calibri"/>
            </a:endParaRPr>
          </a:p>
        </p:txBody>
      </p:sp>
      <p:sp>
        <p:nvSpPr>
          <p:cNvPr id="441" name="PlaceHolder 3"/>
          <p:cNvSpPr>
            <a:spLocks noGrp="1"/>
          </p:cNvSpPr>
          <p:nvPr>
            <p:ph type="sldNum" idx="68"/>
          </p:nvPr>
        </p:nvSpPr>
        <p:spPr>
          <a:xfrm>
            <a:off x="3884760" y="8685360"/>
            <a:ext cx="2967480" cy="4543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de-DE" sz="1200" b="0" u="none" strike="noStrike">
                <a:solidFill>
                  <a:srgbClr val="000000"/>
                </a:solidFill>
                <a:effectLst/>
                <a:uFillTx/>
                <a:latin typeface="Open Sans Light"/>
                <a:ea typeface="+mn-ea"/>
              </a:defRPr>
            </a:lvl1pPr>
          </a:lstStyle>
          <a:p>
            <a:pPr indent="0" algn="r" defTabSz="914400">
              <a:lnSpc>
                <a:spcPct val="100000"/>
              </a:lnSpc>
              <a:buNone/>
              <a:tabLst>
                <a:tab pos="0" algn="l"/>
              </a:tabLst>
            </a:pPr>
            <a:fld id="{5B2FE35E-020B-4718-8B43-0A66E2A07905}" type="slidenum">
              <a:rPr lang="de-DE" sz="1200" b="0" u="none" strike="noStrike">
                <a:solidFill>
                  <a:srgbClr val="000000"/>
                </a:solidFill>
                <a:effectLst/>
                <a:uFillTx/>
                <a:latin typeface="Open Sans Light"/>
                <a:ea typeface="+mn-ea"/>
              </a:rPr>
              <a:t>9</a:t>
            </a:fld>
            <a:endParaRPr lang="en-US" sz="1200" b="0" u="none" strike="noStrike">
              <a:solidFill>
                <a:srgbClr val="000000"/>
              </a:solidFill>
              <a:effectLst/>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elfolie">
    <p:bg>
      <p:bgPr>
        <a:solidFill>
          <a:srgbClr val="FFFFFF"/>
        </a:solidFill>
        <a:effectLst/>
      </p:bgPr>
    </p:bg>
    <p:spTree>
      <p:nvGrpSpPr>
        <p:cNvPr id="1" name=""/>
        <p:cNvGrpSpPr/>
        <p:nvPr/>
      </p:nvGrpSpPr>
      <p:grpSpPr>
        <a:xfrm>
          <a:off x="0" y="0"/>
          <a:ext cx="0" cy="0"/>
          <a:chOff x="0" y="0"/>
          <a:chExt cx="0" cy="0"/>
        </a:xfrm>
      </p:grpSpPr>
      <p:pic>
        <p:nvPicPr>
          <p:cNvPr id="2" name="Grafik 15" descr="Ein Bild, das Text, Schrift, Grafiken, Grafikdesign enthält.&#10;&#10;KI-generierte Inhalte können fehlerhaft sein."/>
          <p:cNvPicPr/>
          <p:nvPr/>
        </p:nvPicPr>
        <p:blipFill>
          <a:blip r:embed="rId2"/>
          <a:stretch/>
        </p:blipFill>
        <p:spPr>
          <a:xfrm>
            <a:off x="165240" y="6067080"/>
            <a:ext cx="1616040" cy="639000"/>
          </a:xfrm>
          <a:prstGeom prst="rect">
            <a:avLst/>
          </a:prstGeom>
          <a:noFill/>
          <a:ln w="0">
            <a:noFill/>
          </a:ln>
        </p:spPr>
      </p:pic>
      <p:pic>
        <p:nvPicPr>
          <p:cNvPr id="3" name="Grafik 17" descr="Ein Bild, das Schrift, Schwarz, Screenshot, Kreis enthält.&#10;&#10;KI-generierte Inhalte können fehlerhaft sein."/>
          <p:cNvPicPr/>
          <p:nvPr/>
        </p:nvPicPr>
        <p:blipFill>
          <a:blip r:embed="rId3"/>
          <a:stretch/>
        </p:blipFill>
        <p:spPr>
          <a:xfrm>
            <a:off x="9885960" y="5860440"/>
            <a:ext cx="2301840" cy="965880"/>
          </a:xfrm>
          <a:prstGeom prst="rect">
            <a:avLst/>
          </a:prstGeom>
          <a:noFill/>
          <a:ln w="0">
            <a:noFill/>
          </a:ln>
        </p:spPr>
      </p:pic>
      <p:pic>
        <p:nvPicPr>
          <p:cNvPr id="4" name="Grafik 19" descr="Ein Bild, das Schrift, Logo, weiß, Symbol enthält.&#10;&#10;KI-generierte Inhalte können fehlerhaft sein."/>
          <p:cNvPicPr/>
          <p:nvPr/>
        </p:nvPicPr>
        <p:blipFill>
          <a:blip r:embed="rId4"/>
          <a:stretch/>
        </p:blipFill>
        <p:spPr>
          <a:xfrm>
            <a:off x="7796520" y="5948640"/>
            <a:ext cx="2005560" cy="815400"/>
          </a:xfrm>
          <a:prstGeom prst="rect">
            <a:avLst/>
          </a:prstGeom>
          <a:noFill/>
          <a:ln w="0">
            <a:noFill/>
          </a:ln>
        </p:spPr>
      </p:pic>
      <p:sp>
        <p:nvSpPr>
          <p:cNvPr id="5" name="PlaceHolder 1"/>
          <p:cNvSpPr>
            <a:spLocks noGrp="1"/>
          </p:cNvSpPr>
          <p:nvPr>
            <p:ph type="dt" idx="1"/>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6" name="PlaceHolder 2"/>
          <p:cNvSpPr>
            <a:spLocks noGrp="1"/>
          </p:cNvSpPr>
          <p:nvPr>
            <p:ph type="ftr" idx="2"/>
          </p:nvPr>
        </p:nvSpPr>
        <p:spPr>
          <a:xfrm>
            <a:off x="3504240" y="6356520"/>
            <a:ext cx="3355920" cy="3607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ctr" defTabSz="914400">
              <a:lnSpc>
                <a:spcPct val="100000"/>
              </a:lnSpc>
              <a:buNone/>
              <a:tabLst>
                <a:tab pos="0" algn="l"/>
              </a:tabLst>
            </a:pPr>
            <a:r>
              <a:rPr lang="de-DE" sz="1200" b="0" u="none" strike="noStrike">
                <a:solidFill>
                  <a:schemeClr val="dk1">
                    <a:tint val="82000"/>
                  </a:schemeClr>
                </a:solidFill>
                <a:effectLst/>
                <a:uFillTx/>
                <a:latin typeface="Open Sans Light"/>
              </a:rPr>
              <a:t>Scads.AI General Assembly</a:t>
            </a:r>
            <a:endParaRPr lang="en-US" sz="1200" b="0" u="none" strike="noStrike">
              <a:solidFill>
                <a:srgbClr val="000000"/>
              </a:solidFill>
              <a:effectLst/>
              <a:uFillTx/>
              <a:latin typeface="Calibri"/>
            </a:endParaRPr>
          </a:p>
        </p:txBody>
      </p:sp>
      <p:sp>
        <p:nvSpPr>
          <p:cNvPr id="7" name="PlaceHolder 3"/>
          <p:cNvSpPr>
            <a:spLocks noGrp="1"/>
          </p:cNvSpPr>
          <p:nvPr>
            <p:ph type="sldNum" idx="3"/>
          </p:nvPr>
        </p:nvSpPr>
        <p:spPr>
          <a:xfrm>
            <a:off x="6944040" y="6354000"/>
            <a:ext cx="768600" cy="3607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r" defTabSz="914400">
              <a:lnSpc>
                <a:spcPct val="100000"/>
              </a:lnSpc>
              <a:buNone/>
              <a:tabLst>
                <a:tab pos="0" algn="l"/>
              </a:tabLst>
            </a:pPr>
            <a:fld id="{30EC5EF1-5534-4E05-9FCA-AAA489C9ACC1}" type="slidenum">
              <a:rPr lang="de-DE" sz="1200" b="0" u="none" strike="noStrike">
                <a:solidFill>
                  <a:schemeClr val="dk1">
                    <a:tint val="82000"/>
                  </a:schemeClr>
                </a:solidFill>
                <a:effectLst/>
                <a:uFillTx/>
                <a:latin typeface="Open Sans Light"/>
              </a:rPr>
              <a:t>‹Nr.›</a:t>
            </a:fld>
            <a:endParaRPr lang="en-US" sz="1200" b="0" u="none" strike="noStrike">
              <a:solidFill>
                <a:srgbClr val="000000"/>
              </a:solidFill>
              <a:effectLst/>
              <a:uFillTx/>
              <a:latin typeface="Calibri"/>
            </a:endParaRPr>
          </a:p>
        </p:txBody>
      </p:sp>
      <p:sp>
        <p:nvSpPr>
          <p:cNvPr id="8" name="Titelplatzhalter 1"/>
          <p:cNvSpPr/>
          <p:nvPr/>
        </p:nvSpPr>
        <p:spPr>
          <a:xfrm>
            <a:off x="600840" y="3421440"/>
            <a:ext cx="10511280" cy="207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pPr>
            <a:r>
              <a:rPr lang="de-DE" sz="1600" b="0" u="none" strike="noStrike">
                <a:solidFill>
                  <a:srgbClr val="7A7B7A"/>
                </a:solidFill>
                <a:effectLst/>
                <a:uFillTx/>
                <a:latin typeface="Barlow"/>
                <a:ea typeface="Open Sans Light"/>
              </a:rPr>
              <a:t>Lea Kabjesz, Lea Gihlein, Mara Lampert, Luisa Götze</a:t>
            </a:r>
            <a:endParaRPr lang="en-US" sz="1600" b="0" u="none" strike="noStrike">
              <a:solidFill>
                <a:srgbClr val="000000"/>
              </a:solidFill>
              <a:effectLst/>
              <a:uFillTx/>
              <a:latin typeface="Calibri"/>
            </a:endParaRPr>
          </a:p>
          <a:p>
            <a:pPr defTabSz="914400">
              <a:lnSpc>
                <a:spcPct val="90000"/>
              </a:lnSpc>
              <a:spcBef>
                <a:spcPts val="1199"/>
              </a:spcBef>
              <a:spcAft>
                <a:spcPts val="2401"/>
              </a:spcAft>
            </a:pPr>
            <a:r>
              <a:rPr lang="de-DE" sz="6000" b="0" u="none" strike="noStrike">
                <a:solidFill>
                  <a:srgbClr val="0074AC"/>
                </a:solidFill>
                <a:effectLst/>
                <a:uFillTx/>
                <a:latin typeface="Barlow"/>
                <a:ea typeface="Open Sans Light"/>
              </a:rPr>
              <a:t>Coding effectivly with AI</a:t>
            </a:r>
            <a:endParaRPr lang="en-US" sz="6000" b="0" u="none" strike="noStrike">
              <a:solidFill>
                <a:srgbClr val="000000"/>
              </a:solidFill>
              <a:effectLst/>
              <a:uFillTx/>
              <a:latin typeface="Calibri"/>
            </a:endParaRPr>
          </a:p>
          <a:p>
            <a:pPr defTabSz="914400">
              <a:lnSpc>
                <a:spcPct val="90000"/>
              </a:lnSpc>
              <a:tabLst>
                <a:tab pos="0" algn="l"/>
              </a:tabLst>
            </a:pPr>
            <a:r>
              <a:rPr lang="de-DE" sz="3200" b="0" u="none" strike="noStrike">
                <a:solidFill>
                  <a:srgbClr val="0074AC"/>
                </a:solidFill>
                <a:effectLst/>
                <a:uFillTx/>
                <a:latin typeface="Barlow"/>
                <a:ea typeface="Open Sans Light"/>
              </a:rPr>
              <a:t>Case Study: Building a Snake Game</a:t>
            </a:r>
            <a:endParaRPr lang="en-US" sz="3200" b="0" u="none" strike="noStrike">
              <a:solidFill>
                <a:srgbClr val="000000"/>
              </a:solidFill>
              <a:effectLst/>
              <a:uFillTx/>
              <a:latin typeface="Calibri"/>
            </a:endParaRPr>
          </a:p>
        </p:txBody>
      </p:sp>
      <p:pic>
        <p:nvPicPr>
          <p:cNvPr id="9" name="Grafik 8" descr="Ein Bild, das Text, Schrift, Grafiken, Grafikdesign enthält.&#10;&#10;KI-generierte Inhalte können fehlerhaft sein."/>
          <p:cNvPicPr/>
          <p:nvPr/>
        </p:nvPicPr>
        <p:blipFill>
          <a:blip r:embed="rId2"/>
          <a:stretch/>
        </p:blipFill>
        <p:spPr>
          <a:xfrm>
            <a:off x="710280" y="788760"/>
            <a:ext cx="2591280" cy="1026360"/>
          </a:xfrm>
          <a:prstGeom prst="rect">
            <a:avLst/>
          </a:prstGeom>
          <a:noFill/>
          <a:ln w="0">
            <a:noFill/>
          </a:ln>
        </p:spPr>
      </p:pic>
      <p:pic>
        <p:nvPicPr>
          <p:cNvPr id="10" name="Grafik 9" descr="Ein Bild, das Screenshot, Dunkelheit, Licht, Kunst enthält.&#10;&#10;KI-generierte Inhalte können fehlerhaft sein."/>
          <p:cNvPicPr/>
          <p:nvPr/>
        </p:nvPicPr>
        <p:blipFill>
          <a:blip r:embed="rId5"/>
          <a:stretch/>
        </p:blipFill>
        <p:spPr>
          <a:xfrm>
            <a:off x="-149040" y="-29160"/>
            <a:ext cx="1202760" cy="1623600"/>
          </a:xfrm>
          <a:prstGeom prst="rect">
            <a:avLst/>
          </a:prstGeom>
          <a:noFill/>
          <a:ln w="0">
            <a:noFill/>
          </a:ln>
        </p:spPr>
      </p:pic>
      <p:pic>
        <p:nvPicPr>
          <p:cNvPr id="11" name="Grafik 10" descr="Ein Bild, das Grafiken, Kunst enthält.&#10;&#10;KI-generierte Inhalte können fehlerhaft sein."/>
          <p:cNvPicPr/>
          <p:nvPr/>
        </p:nvPicPr>
        <p:blipFill>
          <a:blip r:embed="rId6"/>
          <a:stretch/>
        </p:blipFill>
        <p:spPr>
          <a:xfrm>
            <a:off x="9729720" y="-600480"/>
            <a:ext cx="4262760" cy="4025160"/>
          </a:xfrm>
          <a:prstGeom prst="rect">
            <a:avLst/>
          </a:prstGeom>
          <a:noFill/>
          <a:ln w="0">
            <a:noFill/>
          </a:ln>
        </p:spPr>
      </p:pic>
      <p:sp>
        <p:nvSpPr>
          <p:cNvPr id="12" name="Titelplatzhalter 1"/>
          <p:cNvSpPr/>
          <p:nvPr/>
        </p:nvSpPr>
        <p:spPr>
          <a:xfrm>
            <a:off x="600840" y="2168280"/>
            <a:ext cx="10511280" cy="39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90000"/>
              </a:lnSpc>
            </a:pPr>
            <a:r>
              <a:rPr lang="en-US" sz="2000" b="1" u="none" strike="noStrike" cap="all">
                <a:solidFill>
                  <a:srgbClr val="7A7B7A"/>
                </a:solidFill>
                <a:effectLst/>
                <a:uFillTx/>
                <a:latin typeface="Barlow"/>
              </a:rPr>
              <a:t>Center for Scalable Data Analytics </a:t>
            </a:r>
            <a:br>
              <a:rPr sz="2000"/>
            </a:br>
            <a:r>
              <a:rPr lang="en-US" sz="2000" b="1" u="none" strike="noStrike" cap="all">
                <a:solidFill>
                  <a:srgbClr val="7A7B7A"/>
                </a:solidFill>
                <a:effectLst/>
                <a:uFillTx/>
                <a:latin typeface="Barlow"/>
              </a:rPr>
              <a:t>and Artificial Intelligence</a:t>
            </a:r>
            <a:endParaRPr lang="en-US" sz="2000" b="0" u="none" strike="noStrike">
              <a:solidFill>
                <a:srgbClr val="000000"/>
              </a:solidFill>
              <a:effectLst/>
              <a:uFillTx/>
              <a:latin typeface="Calibri"/>
            </a:endParaRPr>
          </a:p>
        </p:txBody>
      </p:sp>
      <p:sp>
        <p:nvSpPr>
          <p:cNvPr id="13" name="PlaceHolder 4"/>
          <p:cNvSpPr>
            <a:spLocks noGrp="1"/>
          </p:cNvSpPr>
          <p:nvPr>
            <p:ph type="title"/>
          </p:nvPr>
        </p:nvSpPr>
        <p:spPr>
          <a:xfrm>
            <a:off x="609480" y="273600"/>
            <a:ext cx="10968480" cy="1140840"/>
          </a:xfrm>
          <a:prstGeom prst="rect">
            <a:avLst/>
          </a:prstGeom>
          <a:noFill/>
          <a:ln w="0">
            <a:noFill/>
          </a:ln>
        </p:spPr>
        <p:txBody>
          <a:bodyPr lIns="0" tIns="0" rIns="0" bIns="0" anchor="ctr">
            <a:noAutofit/>
          </a:bodyPr>
          <a:lstStyle/>
          <a:p>
            <a:pPr indent="0" defTabSz="914400">
              <a:lnSpc>
                <a:spcPct val="100000"/>
              </a:lnSpc>
              <a:buNone/>
              <a:tabLst>
                <a:tab pos="0" algn="l"/>
              </a:tabLst>
            </a:pPr>
            <a:r>
              <a:rPr lang="de-DE" sz="1800" b="0" u="none" strike="noStrike">
                <a:solidFill>
                  <a:schemeClr val="dk1"/>
                </a:solidFill>
                <a:effectLst/>
                <a:uFillTx/>
                <a:latin typeface="Aptos"/>
              </a:rPr>
              <a:t>Click to edit the title text format</a:t>
            </a:r>
            <a:endParaRPr lang="en-US" sz="1800" b="0" u="none" strike="noStrike">
              <a:solidFill>
                <a:srgbClr val="000000"/>
              </a:solidFill>
              <a:effectLst/>
              <a:uFillTx/>
              <a:latin typeface="Calibri"/>
            </a:endParaRPr>
          </a:p>
        </p:txBody>
      </p:sp>
      <p:sp>
        <p:nvSpPr>
          <p:cNvPr id="14" name="PlaceHolder 5"/>
          <p:cNvSpPr>
            <a:spLocks noGrp="1"/>
          </p:cNvSpPr>
          <p:nvPr>
            <p:ph type="body"/>
          </p:nvPr>
        </p:nvSpPr>
        <p:spPr>
          <a:xfrm>
            <a:off x="609480" y="1604520"/>
            <a:ext cx="10968480" cy="3973320"/>
          </a:xfrm>
          <a:prstGeom prst="rect">
            <a:avLst/>
          </a:prstGeom>
          <a:noFill/>
          <a:ln w="0">
            <a:noFill/>
          </a:ln>
        </p:spPr>
        <p:txBody>
          <a:bodyPr lIns="0" tIns="0" rIns="0" bIns="0" anchor="t">
            <a:normAutofit/>
          </a:bodyPr>
          <a:lstStyle/>
          <a:p>
            <a:pPr marL="432000" indent="-324000" defTabSz="914400">
              <a:lnSpc>
                <a:spcPct val="90000"/>
              </a:lnSpc>
              <a:spcBef>
                <a:spcPts val="1417"/>
              </a:spcBef>
              <a:buClr>
                <a:srgbClr val="000000"/>
              </a:buClr>
              <a:buSzPct val="45000"/>
              <a:buFont typeface="Wingdings" charset="2"/>
              <a:buChar char=""/>
            </a:pPr>
            <a:r>
              <a:rPr lang="de-DE" sz="2800" b="0" u="none" strike="noStrike">
                <a:solidFill>
                  <a:schemeClr val="dk1"/>
                </a:solidFill>
                <a:effectLst/>
                <a:uFillTx/>
                <a:latin typeface="Open Sans Light"/>
              </a:rPr>
              <a:t>Click to edit the outline text format</a:t>
            </a:r>
            <a:endParaRPr lang="en-US" sz="2800" b="0" u="none" strike="noStrike">
              <a:solidFill>
                <a:srgbClr val="000000"/>
              </a:solidFill>
              <a:effectLst/>
              <a:uFillTx/>
              <a:latin typeface="Calibri"/>
            </a:endParaRPr>
          </a:p>
          <a:p>
            <a:pPr marL="864000" lvl="1" indent="-324000" defTabSz="914400">
              <a:lnSpc>
                <a:spcPct val="90000"/>
              </a:lnSpc>
              <a:spcBef>
                <a:spcPts val="1134"/>
              </a:spcBef>
              <a:buClr>
                <a:srgbClr val="000000"/>
              </a:buClr>
              <a:buSzPct val="75000"/>
              <a:buFont typeface="Symbol" charset="2"/>
              <a:buChar char=""/>
            </a:pPr>
            <a:r>
              <a:rPr lang="de-DE" sz="2000" b="0" u="none" strike="noStrike">
                <a:solidFill>
                  <a:schemeClr val="dk1"/>
                </a:solidFill>
                <a:effectLst/>
                <a:uFillTx/>
                <a:latin typeface="Open Sans Light"/>
              </a:rPr>
              <a:t>Second Outline Level</a:t>
            </a:r>
            <a:endParaRPr lang="en-US" sz="2000" b="0" u="none" strike="noStrike">
              <a:solidFill>
                <a:srgbClr val="000000"/>
              </a:solidFill>
              <a:effectLst/>
              <a:uFillTx/>
              <a:latin typeface="Calibri"/>
            </a:endParaRPr>
          </a:p>
          <a:p>
            <a:pPr marL="1296000" lvl="2" indent="-288000" defTabSz="914400">
              <a:lnSpc>
                <a:spcPct val="90000"/>
              </a:lnSpc>
              <a:spcBef>
                <a:spcPts val="850"/>
              </a:spcBef>
              <a:buClr>
                <a:srgbClr val="000000"/>
              </a:buClr>
              <a:buSzPct val="45000"/>
              <a:buFont typeface="Wingdings" charset="2"/>
              <a:buChar char=""/>
            </a:pPr>
            <a:r>
              <a:rPr lang="de-DE" sz="1800" b="0" u="none" strike="noStrike">
                <a:solidFill>
                  <a:schemeClr val="dk1"/>
                </a:solidFill>
                <a:effectLst/>
                <a:uFillTx/>
                <a:latin typeface="Open Sans Light"/>
              </a:rPr>
              <a:t>Third Outline Level</a:t>
            </a:r>
            <a:endParaRPr lang="en-US" sz="1800" b="0" u="none" strike="noStrike">
              <a:solidFill>
                <a:srgbClr val="000000"/>
              </a:solidFill>
              <a:effectLst/>
              <a:uFillTx/>
              <a:latin typeface="Calibri"/>
            </a:endParaRPr>
          </a:p>
          <a:p>
            <a:pPr marL="1728000" lvl="3" indent="-216000" defTabSz="914400">
              <a:lnSpc>
                <a:spcPct val="90000"/>
              </a:lnSpc>
              <a:spcBef>
                <a:spcPts val="567"/>
              </a:spcBef>
              <a:buClr>
                <a:srgbClr val="000000"/>
              </a:buClr>
              <a:buSzPct val="75000"/>
              <a:buFont typeface="Symbol" charset="2"/>
              <a:buChar char=""/>
            </a:pPr>
            <a:r>
              <a:rPr lang="de-DE" sz="1800" b="0" u="none" strike="noStrike">
                <a:solidFill>
                  <a:schemeClr val="dk1"/>
                </a:solidFill>
                <a:effectLst/>
                <a:uFillTx/>
                <a:latin typeface="Open Sans Light"/>
              </a:rPr>
              <a:t>Fourth Outline Level</a:t>
            </a:r>
            <a:endParaRPr lang="en-US" sz="1800" b="0" u="none" strike="noStrike">
              <a:solidFill>
                <a:srgbClr val="000000"/>
              </a:solidFill>
              <a:effectLst/>
              <a:uFillTx/>
              <a:latin typeface="Calibri"/>
            </a:endParaRPr>
          </a:p>
          <a:p>
            <a:pPr marL="2160000" lvl="4" indent="-216000" defTabSz="914400">
              <a:lnSpc>
                <a:spcPct val="90000"/>
              </a:lnSpc>
              <a:spcBef>
                <a:spcPts val="283"/>
              </a:spcBef>
              <a:buClr>
                <a:srgbClr val="000000"/>
              </a:buClr>
              <a:buSzPct val="45000"/>
              <a:buFont typeface="Wingdings" charset="2"/>
              <a:buChar char=""/>
            </a:pPr>
            <a:r>
              <a:rPr lang="de-DE" sz="2000" b="0" u="none" strike="noStrike">
                <a:solidFill>
                  <a:schemeClr val="dk1"/>
                </a:solidFill>
                <a:effectLst/>
                <a:uFillTx/>
                <a:latin typeface="Open Sans Light"/>
              </a:rPr>
              <a:t>Fifth Outline Level</a:t>
            </a:r>
            <a:endParaRPr lang="en-US" sz="2000" b="0" u="none" strike="noStrike">
              <a:solidFill>
                <a:srgbClr val="000000"/>
              </a:solidFill>
              <a:effectLst/>
              <a:uFillTx/>
              <a:latin typeface="Calibri"/>
            </a:endParaRPr>
          </a:p>
          <a:p>
            <a:pPr marL="2592000" lvl="5" indent="-216000" defTabSz="914400">
              <a:lnSpc>
                <a:spcPct val="90000"/>
              </a:lnSpc>
              <a:spcBef>
                <a:spcPts val="283"/>
              </a:spcBef>
              <a:buClr>
                <a:srgbClr val="000000"/>
              </a:buClr>
              <a:buSzPct val="45000"/>
              <a:buFont typeface="Wingdings" charset="2"/>
              <a:buChar char=""/>
            </a:pPr>
            <a:r>
              <a:rPr lang="de-DE" sz="2000" b="0" u="none" strike="noStrike">
                <a:solidFill>
                  <a:schemeClr val="dk1"/>
                </a:solidFill>
                <a:effectLst/>
                <a:uFillTx/>
                <a:latin typeface="Open Sans Light"/>
              </a:rPr>
              <a:t>Sixth Outline Level</a:t>
            </a:r>
            <a:endParaRPr lang="en-US" sz="2000" b="0" u="none" strike="noStrike">
              <a:solidFill>
                <a:srgbClr val="000000"/>
              </a:solidFill>
              <a:effectLst/>
              <a:uFillTx/>
              <a:latin typeface="Calibri"/>
            </a:endParaRPr>
          </a:p>
          <a:p>
            <a:pPr marL="3024000" lvl="6" indent="-216000" defTabSz="914400">
              <a:lnSpc>
                <a:spcPct val="90000"/>
              </a:lnSpc>
              <a:spcBef>
                <a:spcPts val="283"/>
              </a:spcBef>
              <a:buClr>
                <a:srgbClr val="000000"/>
              </a:buClr>
              <a:buSzPct val="45000"/>
              <a:buFont typeface="Wingdings" charset="2"/>
              <a:buChar char=""/>
            </a:pPr>
            <a:r>
              <a:rPr lang="de-DE" sz="2000" b="0" u="none" strike="noStrike">
                <a:solidFill>
                  <a:schemeClr val="dk1"/>
                </a:solidFill>
                <a:effectLst/>
                <a:uFillTx/>
                <a:latin typeface="Open Sans Light"/>
              </a:rPr>
              <a:t>Seventh Outline Level</a:t>
            </a:r>
            <a:endParaRPr lang="en-US" sz="2000" b="0" u="none" strike="noStrike">
              <a:solidFill>
                <a:srgbClr val="000000"/>
              </a:solidFill>
              <a:effectLst/>
              <a:uFillTx/>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Titel und Inhalt">
    <p:bg>
      <p:bgPr>
        <a:solidFill>
          <a:srgbClr val="FFFFFF"/>
        </a:solidFill>
        <a:effectLst/>
      </p:bgPr>
    </p:bg>
    <p:spTree>
      <p:nvGrpSpPr>
        <p:cNvPr id="1" name=""/>
        <p:cNvGrpSpPr/>
        <p:nvPr/>
      </p:nvGrpSpPr>
      <p:grpSpPr>
        <a:xfrm>
          <a:off x="0" y="0"/>
          <a:ext cx="0" cy="0"/>
          <a:chOff x="0" y="0"/>
          <a:chExt cx="0" cy="0"/>
        </a:xfrm>
      </p:grpSpPr>
      <p:pic>
        <p:nvPicPr>
          <p:cNvPr id="15" name="Grafik 15" descr="Ein Bild, das Text, Schrift, Grafiken, Grafikdesign enthält.&#10;&#10;KI-generierte Inhalte können fehlerhaft sein."/>
          <p:cNvPicPr/>
          <p:nvPr/>
        </p:nvPicPr>
        <p:blipFill>
          <a:blip r:embed="rId2"/>
          <a:stretch/>
        </p:blipFill>
        <p:spPr>
          <a:xfrm>
            <a:off x="165240" y="6067080"/>
            <a:ext cx="1616040" cy="639000"/>
          </a:xfrm>
          <a:prstGeom prst="rect">
            <a:avLst/>
          </a:prstGeom>
          <a:noFill/>
          <a:ln w="0">
            <a:noFill/>
          </a:ln>
        </p:spPr>
      </p:pic>
      <p:pic>
        <p:nvPicPr>
          <p:cNvPr id="16" name="Grafik 17" descr="Ein Bild, das Schrift, Schwarz, Screenshot, Kreis enthält.&#10;&#10;KI-generierte Inhalte können fehlerhaft sein."/>
          <p:cNvPicPr/>
          <p:nvPr/>
        </p:nvPicPr>
        <p:blipFill>
          <a:blip r:embed="rId3"/>
          <a:stretch/>
        </p:blipFill>
        <p:spPr>
          <a:xfrm>
            <a:off x="9885960" y="5860440"/>
            <a:ext cx="2301840" cy="965880"/>
          </a:xfrm>
          <a:prstGeom prst="rect">
            <a:avLst/>
          </a:prstGeom>
          <a:noFill/>
          <a:ln w="0">
            <a:noFill/>
          </a:ln>
        </p:spPr>
      </p:pic>
      <p:pic>
        <p:nvPicPr>
          <p:cNvPr id="17" name="Grafik 19" descr="Ein Bild, das Schrift, Logo, weiß, Symbol enthält.&#10;&#10;KI-generierte Inhalte können fehlerhaft sein."/>
          <p:cNvPicPr/>
          <p:nvPr/>
        </p:nvPicPr>
        <p:blipFill>
          <a:blip r:embed="rId4"/>
          <a:stretch/>
        </p:blipFill>
        <p:spPr>
          <a:xfrm>
            <a:off x="7796520" y="5948640"/>
            <a:ext cx="2005560" cy="815400"/>
          </a:xfrm>
          <a:prstGeom prst="rect">
            <a:avLst/>
          </a:prstGeom>
          <a:noFill/>
          <a:ln w="0">
            <a:noFill/>
          </a:ln>
        </p:spPr>
      </p:pic>
      <p:sp>
        <p:nvSpPr>
          <p:cNvPr id="18" name="PlaceHolder 1"/>
          <p:cNvSpPr>
            <a:spLocks noGrp="1"/>
          </p:cNvSpPr>
          <p:nvPr>
            <p:ph type="body"/>
          </p:nvPr>
        </p:nvSpPr>
        <p:spPr>
          <a:xfrm>
            <a:off x="838080" y="1899000"/>
            <a:ext cx="10511280" cy="4273560"/>
          </a:xfrm>
          <a:prstGeom prst="rect">
            <a:avLst/>
          </a:prstGeom>
          <a:noFill/>
          <a:ln w="0">
            <a:noFill/>
          </a:ln>
        </p:spPr>
        <p:txBody>
          <a:bodyPr lIns="90000" tIns="45000" rIns="90000" bIns="45000" anchor="t">
            <a:noAutofit/>
          </a:bodyPr>
          <a:lstStyle/>
          <a:p>
            <a:pPr marL="228600" indent="0" defTabSz="914400">
              <a:lnSpc>
                <a:spcPct val="90000"/>
              </a:lnSpc>
              <a:spcBef>
                <a:spcPts val="1001"/>
              </a:spcBef>
              <a:buNone/>
              <a:tabLst>
                <a:tab pos="0" algn="l"/>
              </a:tabLst>
            </a:pPr>
            <a:r>
              <a:rPr lang="de-DE" sz="2400" b="0" u="none" strike="noStrike">
                <a:solidFill>
                  <a:schemeClr val="dk1"/>
                </a:solidFill>
                <a:effectLst/>
                <a:uFillTx/>
                <a:latin typeface="Open Sans Light"/>
              </a:rPr>
              <a:t>Mastertextformat bearbeiten</a:t>
            </a:r>
            <a:endParaRPr lang="en-US" sz="2400" b="0" u="none" strike="noStrike">
              <a:solidFill>
                <a:srgbClr val="000000"/>
              </a:solidFill>
              <a:effectLst/>
              <a:uFillTx/>
              <a:latin typeface="Calibri"/>
            </a:endParaRPr>
          </a:p>
          <a:p>
            <a:pPr marL="228600" indent="0" defTabSz="914400">
              <a:lnSpc>
                <a:spcPct val="90000"/>
              </a:lnSpc>
              <a:spcBef>
                <a:spcPts val="1001"/>
              </a:spcBef>
              <a:buNone/>
              <a:tabLst>
                <a:tab pos="0" algn="l"/>
              </a:tabLst>
            </a:pPr>
            <a:r>
              <a:rPr lang="de-DE" sz="2400" b="0" u="none" strike="noStrike">
                <a:solidFill>
                  <a:schemeClr val="dk1"/>
                </a:solidFill>
                <a:effectLst/>
                <a:uFillTx/>
                <a:latin typeface="Open Sans Light"/>
              </a:rPr>
              <a:t>Zweite Ebene</a:t>
            </a:r>
            <a:endParaRPr lang="en-US" sz="2400" b="0" u="none" strike="noStrike">
              <a:solidFill>
                <a:srgbClr val="000000"/>
              </a:solidFill>
              <a:effectLst/>
              <a:uFillTx/>
              <a:latin typeface="Calibri"/>
            </a:endParaRPr>
          </a:p>
          <a:p>
            <a:pPr marL="228600" indent="0" defTabSz="914400">
              <a:lnSpc>
                <a:spcPct val="90000"/>
              </a:lnSpc>
              <a:spcBef>
                <a:spcPts val="1001"/>
              </a:spcBef>
              <a:buNone/>
              <a:tabLst>
                <a:tab pos="0" algn="l"/>
              </a:tabLst>
            </a:pPr>
            <a:r>
              <a:rPr lang="de-DE" sz="2400" b="0" u="none" strike="noStrike">
                <a:solidFill>
                  <a:schemeClr val="dk1"/>
                </a:solidFill>
                <a:effectLst/>
                <a:uFillTx/>
                <a:latin typeface="Open Sans Light"/>
              </a:rPr>
              <a:t>Dritte Ebene</a:t>
            </a:r>
            <a:endParaRPr lang="en-US" sz="2400" b="0" u="none" strike="noStrike">
              <a:solidFill>
                <a:srgbClr val="000000"/>
              </a:solidFill>
              <a:effectLst/>
              <a:uFillTx/>
              <a:latin typeface="Calibri"/>
            </a:endParaRPr>
          </a:p>
          <a:p>
            <a:pPr marL="228600" indent="0" defTabSz="914400">
              <a:lnSpc>
                <a:spcPct val="90000"/>
              </a:lnSpc>
              <a:spcBef>
                <a:spcPts val="1001"/>
              </a:spcBef>
              <a:buNone/>
              <a:tabLst>
                <a:tab pos="0" algn="l"/>
              </a:tabLst>
            </a:pPr>
            <a:r>
              <a:rPr lang="de-DE" sz="2400" b="0" u="none" strike="noStrike">
                <a:solidFill>
                  <a:schemeClr val="dk1"/>
                </a:solidFill>
                <a:effectLst/>
                <a:uFillTx/>
                <a:latin typeface="Open Sans Light"/>
              </a:rPr>
              <a:t>Vierte Ebene</a:t>
            </a:r>
            <a:endParaRPr lang="en-US" sz="2400" b="0" u="none" strike="noStrike">
              <a:solidFill>
                <a:srgbClr val="000000"/>
              </a:solidFill>
              <a:effectLst/>
              <a:uFillTx/>
              <a:latin typeface="Calibri"/>
            </a:endParaRPr>
          </a:p>
          <a:p>
            <a:pPr marL="228600" indent="0" defTabSz="914400">
              <a:lnSpc>
                <a:spcPct val="90000"/>
              </a:lnSpc>
              <a:spcBef>
                <a:spcPts val="1001"/>
              </a:spcBef>
              <a:buNone/>
              <a:tabLst>
                <a:tab pos="0" algn="l"/>
              </a:tabLst>
            </a:pPr>
            <a:r>
              <a:rPr lang="de-DE" sz="2400" b="0" u="none" strike="noStrike">
                <a:solidFill>
                  <a:schemeClr val="dk1"/>
                </a:solidFill>
                <a:effectLst/>
                <a:uFillTx/>
                <a:latin typeface="Open Sans Light"/>
              </a:rPr>
              <a:t>Fünfte Ebene</a:t>
            </a:r>
            <a:endParaRPr lang="en-US" sz="2400" b="0" u="none" strike="noStrike">
              <a:solidFill>
                <a:srgbClr val="000000"/>
              </a:solidFill>
              <a:effectLst/>
              <a:uFillTx/>
              <a:latin typeface="Calibri"/>
            </a:endParaRPr>
          </a:p>
        </p:txBody>
      </p:sp>
      <p:sp>
        <p:nvSpPr>
          <p:cNvPr id="19" name="PlaceHolder 2"/>
          <p:cNvSpPr>
            <a:spLocks noGrp="1"/>
          </p:cNvSpPr>
          <p:nvPr>
            <p:ph type="dt" idx="4"/>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0" name="PlaceHolder 3"/>
          <p:cNvSpPr>
            <a:spLocks noGrp="1"/>
          </p:cNvSpPr>
          <p:nvPr>
            <p:ph type="ftr" idx="5"/>
          </p:nvPr>
        </p:nvSpPr>
        <p:spPr>
          <a:xfrm>
            <a:off x="3504240" y="6356520"/>
            <a:ext cx="3355920" cy="3607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ctr" defTabSz="914400">
              <a:lnSpc>
                <a:spcPct val="100000"/>
              </a:lnSpc>
              <a:buNone/>
              <a:tabLst>
                <a:tab pos="0" algn="l"/>
              </a:tabLst>
            </a:pPr>
            <a:r>
              <a:rPr lang="de-DE" sz="1200" b="0" u="none" strike="noStrike">
                <a:solidFill>
                  <a:schemeClr val="dk1">
                    <a:tint val="82000"/>
                  </a:schemeClr>
                </a:solidFill>
                <a:effectLst/>
                <a:uFillTx/>
                <a:latin typeface="Open Sans Light"/>
              </a:rPr>
              <a:t>Scads.AI General Assembly</a:t>
            </a:r>
            <a:endParaRPr lang="en-US" sz="1200" b="0" u="none" strike="noStrike">
              <a:solidFill>
                <a:srgbClr val="000000"/>
              </a:solidFill>
              <a:effectLst/>
              <a:uFillTx/>
              <a:latin typeface="Calibri"/>
            </a:endParaRPr>
          </a:p>
        </p:txBody>
      </p:sp>
      <p:sp>
        <p:nvSpPr>
          <p:cNvPr id="21" name="PlaceHolder 4"/>
          <p:cNvSpPr>
            <a:spLocks noGrp="1"/>
          </p:cNvSpPr>
          <p:nvPr>
            <p:ph type="sldNum" idx="6"/>
          </p:nvPr>
        </p:nvSpPr>
        <p:spPr>
          <a:xfrm>
            <a:off x="6944040" y="6354000"/>
            <a:ext cx="768600" cy="3607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r" defTabSz="914400">
              <a:lnSpc>
                <a:spcPct val="100000"/>
              </a:lnSpc>
              <a:buNone/>
              <a:tabLst>
                <a:tab pos="0" algn="l"/>
              </a:tabLst>
            </a:pPr>
            <a:fld id="{549D75AA-C450-4E17-8818-7AD7A91D25D5}" type="slidenum">
              <a:rPr lang="de-DE" sz="1200" b="0" u="none" strike="noStrike">
                <a:solidFill>
                  <a:schemeClr val="dk1">
                    <a:tint val="82000"/>
                  </a:schemeClr>
                </a:solidFill>
                <a:effectLst/>
                <a:uFillTx/>
                <a:latin typeface="Open Sans Light"/>
              </a:rPr>
              <a:t>‹Nr.›</a:t>
            </a:fld>
            <a:endParaRPr lang="en-US" sz="1200" b="0" u="none" strike="noStrike">
              <a:solidFill>
                <a:srgbClr val="000000"/>
              </a:solidFill>
              <a:effectLst/>
              <a:uFillTx/>
              <a:latin typeface="Calibri"/>
            </a:endParaRPr>
          </a:p>
        </p:txBody>
      </p:sp>
      <p:pic>
        <p:nvPicPr>
          <p:cNvPr id="22" name="Grafik 7" descr="Ein Bild, das Screenshot, Dunkelheit, Licht, Kunst enthält.&#10;&#10;KI-generierte Inhalte können fehlerhaft sein."/>
          <p:cNvPicPr/>
          <p:nvPr/>
        </p:nvPicPr>
        <p:blipFill>
          <a:blip r:embed="rId5"/>
          <a:stretch/>
        </p:blipFill>
        <p:spPr>
          <a:xfrm>
            <a:off x="-201960" y="-29160"/>
            <a:ext cx="1202760" cy="1623600"/>
          </a:xfrm>
          <a:prstGeom prst="rect">
            <a:avLst/>
          </a:prstGeom>
          <a:noFill/>
          <a:ln w="0">
            <a:noFill/>
          </a:ln>
        </p:spPr>
      </p:pic>
      <p:pic>
        <p:nvPicPr>
          <p:cNvPr id="23" name="Grafik 8" descr="Ein Bild, das Grafiken, Kunst enthält.&#10;&#10;KI-generierte Inhalte können fehlerhaft sein."/>
          <p:cNvPicPr/>
          <p:nvPr/>
        </p:nvPicPr>
        <p:blipFill>
          <a:blip r:embed="rId6"/>
          <a:stretch/>
        </p:blipFill>
        <p:spPr>
          <a:xfrm>
            <a:off x="10573560" y="-1230120"/>
            <a:ext cx="4262760" cy="4025160"/>
          </a:xfrm>
          <a:prstGeom prst="rect">
            <a:avLst/>
          </a:prstGeom>
          <a:noFill/>
          <a:ln w="0">
            <a:noFill/>
          </a:ln>
        </p:spPr>
      </p:pic>
      <p:sp>
        <p:nvSpPr>
          <p:cNvPr id="24" name="PlaceHolder 5"/>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Mastertitelformat bearbeiten</a:t>
            </a:r>
            <a:endParaRPr lang="en-US" sz="4000" b="0" u="none" strike="noStrike">
              <a:solidFill>
                <a:srgbClr val="000000"/>
              </a:solidFill>
              <a:effectLst/>
              <a:uFillTx/>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Abschnitts-&#10;überschrift">
    <p:bg>
      <p:bgPr>
        <a:solidFill>
          <a:srgbClr val="FFFFFF"/>
        </a:solidFill>
        <a:effectLst/>
      </p:bgPr>
    </p:bg>
    <p:spTree>
      <p:nvGrpSpPr>
        <p:cNvPr id="1" name=""/>
        <p:cNvGrpSpPr/>
        <p:nvPr/>
      </p:nvGrpSpPr>
      <p:grpSpPr>
        <a:xfrm>
          <a:off x="0" y="0"/>
          <a:ext cx="0" cy="0"/>
          <a:chOff x="0" y="0"/>
          <a:chExt cx="0" cy="0"/>
        </a:xfrm>
      </p:grpSpPr>
      <p:pic>
        <p:nvPicPr>
          <p:cNvPr id="25" name="Grafik 15" descr="Ein Bild, das Text, Schrift, Grafiken, Grafikdesign enthält.&#10;&#10;KI-generierte Inhalte können fehlerhaft sein."/>
          <p:cNvPicPr/>
          <p:nvPr/>
        </p:nvPicPr>
        <p:blipFill>
          <a:blip r:embed="rId2"/>
          <a:stretch/>
        </p:blipFill>
        <p:spPr>
          <a:xfrm>
            <a:off x="165240" y="6067080"/>
            <a:ext cx="1616040" cy="639000"/>
          </a:xfrm>
          <a:prstGeom prst="rect">
            <a:avLst/>
          </a:prstGeom>
          <a:noFill/>
          <a:ln w="0">
            <a:noFill/>
          </a:ln>
        </p:spPr>
      </p:pic>
      <p:pic>
        <p:nvPicPr>
          <p:cNvPr id="26" name="Grafik 17" descr="Ein Bild, das Schrift, Schwarz, Screenshot, Kreis enthält.&#10;&#10;KI-generierte Inhalte können fehlerhaft sein."/>
          <p:cNvPicPr/>
          <p:nvPr/>
        </p:nvPicPr>
        <p:blipFill>
          <a:blip r:embed="rId3"/>
          <a:stretch/>
        </p:blipFill>
        <p:spPr>
          <a:xfrm>
            <a:off x="9885960" y="5860440"/>
            <a:ext cx="2301840" cy="965880"/>
          </a:xfrm>
          <a:prstGeom prst="rect">
            <a:avLst/>
          </a:prstGeom>
          <a:noFill/>
          <a:ln w="0">
            <a:noFill/>
          </a:ln>
        </p:spPr>
      </p:pic>
      <p:pic>
        <p:nvPicPr>
          <p:cNvPr id="27" name="Grafik 19" descr="Ein Bild, das Schrift, Logo, weiß, Symbol enthält.&#10;&#10;KI-generierte Inhalte können fehlerhaft sein."/>
          <p:cNvPicPr/>
          <p:nvPr/>
        </p:nvPicPr>
        <p:blipFill>
          <a:blip r:embed="rId4"/>
          <a:stretch/>
        </p:blipFill>
        <p:spPr>
          <a:xfrm>
            <a:off x="7796520" y="5948640"/>
            <a:ext cx="2005560" cy="815400"/>
          </a:xfrm>
          <a:prstGeom prst="rect">
            <a:avLst/>
          </a:prstGeom>
          <a:noFill/>
          <a:ln w="0">
            <a:noFill/>
          </a:ln>
        </p:spPr>
      </p:pic>
      <p:sp>
        <p:nvSpPr>
          <p:cNvPr id="28" name="PlaceHolder 1"/>
          <p:cNvSpPr>
            <a:spLocks noGrp="1"/>
          </p:cNvSpPr>
          <p:nvPr>
            <p:ph type="title"/>
          </p:nvPr>
        </p:nvSpPr>
        <p:spPr>
          <a:xfrm>
            <a:off x="831960" y="484920"/>
            <a:ext cx="10511280" cy="2848320"/>
          </a:xfrm>
          <a:prstGeom prst="rect">
            <a:avLst/>
          </a:prstGeom>
          <a:noFill/>
          <a:ln w="0">
            <a:noFill/>
          </a:ln>
        </p:spPr>
        <p:txBody>
          <a:bodyPr lIns="90000" tIns="45000" rIns="90000" bIns="45000" anchor="b">
            <a:noAutofit/>
          </a:bodyPr>
          <a:lstStyle/>
          <a:p>
            <a:pPr indent="0" defTabSz="914400">
              <a:lnSpc>
                <a:spcPct val="90000"/>
              </a:lnSpc>
              <a:buNone/>
              <a:tabLst>
                <a:tab pos="0" algn="l"/>
              </a:tabLst>
            </a:pPr>
            <a:r>
              <a:rPr lang="de-DE" sz="6000" b="0" u="none" strike="noStrike">
                <a:solidFill>
                  <a:srgbClr val="004B6F"/>
                </a:solidFill>
                <a:effectLst/>
                <a:uFillTx/>
                <a:latin typeface="Barlow"/>
              </a:rPr>
              <a:t>Mastertitelformat bearbeiten</a:t>
            </a:r>
            <a:endParaRPr lang="en-US" sz="6000" b="0" u="none" strike="noStrike">
              <a:solidFill>
                <a:srgbClr val="000000"/>
              </a:solidFill>
              <a:effectLst/>
              <a:uFillTx/>
              <a:latin typeface="Calibri"/>
            </a:endParaRPr>
          </a:p>
        </p:txBody>
      </p:sp>
      <p:sp>
        <p:nvSpPr>
          <p:cNvPr id="29" name="PlaceHolder 2"/>
          <p:cNvSpPr>
            <a:spLocks noGrp="1"/>
          </p:cNvSpPr>
          <p:nvPr>
            <p:ph type="body"/>
          </p:nvPr>
        </p:nvSpPr>
        <p:spPr>
          <a:xfrm>
            <a:off x="831960" y="3364560"/>
            <a:ext cx="10511280" cy="2393640"/>
          </a:xfrm>
          <a:prstGeom prst="rect">
            <a:avLst/>
          </a:prstGeom>
          <a:noFill/>
          <a:ln w="0">
            <a:noFill/>
          </a:ln>
        </p:spPr>
        <p:txBody>
          <a:bodyPr lIns="90000" tIns="45000" rIns="90000" bIns="45000" anchor="t">
            <a:noAutofit/>
          </a:bodyPr>
          <a:lstStyle/>
          <a:p>
            <a:pPr marL="228600" indent="0" defTabSz="914400">
              <a:lnSpc>
                <a:spcPct val="90000"/>
              </a:lnSpc>
              <a:spcBef>
                <a:spcPts val="1001"/>
              </a:spcBef>
              <a:buNone/>
              <a:tabLst>
                <a:tab pos="0" algn="l"/>
              </a:tabLst>
            </a:pPr>
            <a:r>
              <a:rPr lang="de-DE" sz="2400" b="0" u="none" strike="noStrike">
                <a:solidFill>
                  <a:schemeClr val="dk1">
                    <a:tint val="82000"/>
                  </a:schemeClr>
                </a:solidFill>
                <a:effectLst/>
                <a:uFillTx/>
                <a:latin typeface="Open Sans Light"/>
              </a:rPr>
              <a:t>Mastertextformat bearbeiten</a:t>
            </a:r>
            <a:endParaRPr lang="en-US" sz="2400" b="0" u="none" strike="noStrike">
              <a:solidFill>
                <a:srgbClr val="000000"/>
              </a:solidFill>
              <a:effectLst/>
              <a:uFillTx/>
              <a:latin typeface="Calibri"/>
            </a:endParaRPr>
          </a:p>
        </p:txBody>
      </p:sp>
      <p:sp>
        <p:nvSpPr>
          <p:cNvPr id="30" name="PlaceHolder 3"/>
          <p:cNvSpPr>
            <a:spLocks noGrp="1"/>
          </p:cNvSpPr>
          <p:nvPr>
            <p:ph type="dt" idx="7"/>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31" name="PlaceHolder 4"/>
          <p:cNvSpPr>
            <a:spLocks noGrp="1"/>
          </p:cNvSpPr>
          <p:nvPr>
            <p:ph type="ftr" idx="8"/>
          </p:nvPr>
        </p:nvSpPr>
        <p:spPr>
          <a:xfrm>
            <a:off x="3504240" y="6356520"/>
            <a:ext cx="3355920" cy="3607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ctr" defTabSz="914400">
              <a:lnSpc>
                <a:spcPct val="100000"/>
              </a:lnSpc>
              <a:buNone/>
              <a:tabLst>
                <a:tab pos="0" algn="l"/>
              </a:tabLst>
            </a:pPr>
            <a:r>
              <a:rPr lang="de-DE" sz="1200" b="0" u="none" strike="noStrike">
                <a:solidFill>
                  <a:schemeClr val="dk1">
                    <a:tint val="82000"/>
                  </a:schemeClr>
                </a:solidFill>
                <a:effectLst/>
                <a:uFillTx/>
                <a:latin typeface="Open Sans Light"/>
              </a:rPr>
              <a:t>Scads.AI General Assembly</a:t>
            </a:r>
            <a:endParaRPr lang="en-US" sz="1200" b="0" u="none" strike="noStrike">
              <a:solidFill>
                <a:srgbClr val="000000"/>
              </a:solidFill>
              <a:effectLst/>
              <a:uFillTx/>
              <a:latin typeface="Calibri"/>
            </a:endParaRPr>
          </a:p>
        </p:txBody>
      </p:sp>
      <p:sp>
        <p:nvSpPr>
          <p:cNvPr id="32" name="PlaceHolder 5"/>
          <p:cNvSpPr>
            <a:spLocks noGrp="1"/>
          </p:cNvSpPr>
          <p:nvPr>
            <p:ph type="sldNum" idx="9"/>
          </p:nvPr>
        </p:nvSpPr>
        <p:spPr>
          <a:xfrm>
            <a:off x="6944040" y="6354000"/>
            <a:ext cx="768600" cy="3607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r" defTabSz="914400">
              <a:lnSpc>
                <a:spcPct val="100000"/>
              </a:lnSpc>
              <a:buNone/>
              <a:tabLst>
                <a:tab pos="0" algn="l"/>
              </a:tabLst>
            </a:pPr>
            <a:fld id="{0BB552F7-35A4-4CA3-AE4E-475F52C160A8}" type="slidenum">
              <a:rPr lang="de-DE" sz="1200" b="0" u="none" strike="noStrike">
                <a:solidFill>
                  <a:schemeClr val="dk1">
                    <a:tint val="82000"/>
                  </a:schemeClr>
                </a:solidFill>
                <a:effectLst/>
                <a:uFillTx/>
                <a:latin typeface="Open Sans Light"/>
              </a:rPr>
              <a:t>‹Nr.›</a:t>
            </a:fld>
            <a:endParaRPr lang="en-US" sz="1200" b="0" u="none" strike="noStrike">
              <a:solidFill>
                <a:srgbClr val="000000"/>
              </a:solidFill>
              <a:effectLst/>
              <a:uFillTx/>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Zwei Inhalte">
    <p:bg>
      <p:bgPr>
        <a:solidFill>
          <a:srgbClr val="FFFFFF"/>
        </a:solidFill>
        <a:effectLst/>
      </p:bgPr>
    </p:bg>
    <p:spTree>
      <p:nvGrpSpPr>
        <p:cNvPr id="1" name=""/>
        <p:cNvGrpSpPr/>
        <p:nvPr/>
      </p:nvGrpSpPr>
      <p:grpSpPr>
        <a:xfrm>
          <a:off x="0" y="0"/>
          <a:ext cx="0" cy="0"/>
          <a:chOff x="0" y="0"/>
          <a:chExt cx="0" cy="0"/>
        </a:xfrm>
      </p:grpSpPr>
      <p:pic>
        <p:nvPicPr>
          <p:cNvPr id="33" name="Grafik 15" descr="Ein Bild, das Text, Schrift, Grafiken, Grafikdesign enthält.&#10;&#10;KI-generierte Inhalte können fehlerhaft sein."/>
          <p:cNvPicPr/>
          <p:nvPr/>
        </p:nvPicPr>
        <p:blipFill>
          <a:blip r:embed="rId2"/>
          <a:stretch/>
        </p:blipFill>
        <p:spPr>
          <a:xfrm>
            <a:off x="165240" y="6067080"/>
            <a:ext cx="1616040" cy="639000"/>
          </a:xfrm>
          <a:prstGeom prst="rect">
            <a:avLst/>
          </a:prstGeom>
          <a:noFill/>
          <a:ln w="0">
            <a:noFill/>
          </a:ln>
        </p:spPr>
      </p:pic>
      <p:pic>
        <p:nvPicPr>
          <p:cNvPr id="34" name="Grafik 17" descr="Ein Bild, das Schrift, Schwarz, Screenshot, Kreis enthält.&#10;&#10;KI-generierte Inhalte können fehlerhaft sein."/>
          <p:cNvPicPr/>
          <p:nvPr/>
        </p:nvPicPr>
        <p:blipFill>
          <a:blip r:embed="rId3"/>
          <a:stretch/>
        </p:blipFill>
        <p:spPr>
          <a:xfrm>
            <a:off x="9885960" y="5860440"/>
            <a:ext cx="2301840" cy="965880"/>
          </a:xfrm>
          <a:prstGeom prst="rect">
            <a:avLst/>
          </a:prstGeom>
          <a:noFill/>
          <a:ln w="0">
            <a:noFill/>
          </a:ln>
        </p:spPr>
      </p:pic>
      <p:pic>
        <p:nvPicPr>
          <p:cNvPr id="35" name="Grafik 19" descr="Ein Bild, das Schrift, Logo, weiß, Symbol enthält.&#10;&#10;KI-generierte Inhalte können fehlerhaft sein."/>
          <p:cNvPicPr/>
          <p:nvPr/>
        </p:nvPicPr>
        <p:blipFill>
          <a:blip r:embed="rId4"/>
          <a:stretch/>
        </p:blipFill>
        <p:spPr>
          <a:xfrm>
            <a:off x="7796520" y="5948640"/>
            <a:ext cx="2005560" cy="815400"/>
          </a:xfrm>
          <a:prstGeom prst="rect">
            <a:avLst/>
          </a:prstGeom>
          <a:noFill/>
          <a:ln w="0">
            <a:noFill/>
          </a:ln>
        </p:spPr>
      </p:pic>
      <p:sp>
        <p:nvSpPr>
          <p:cNvPr id="36" name="PlaceHolder 1"/>
          <p:cNvSpPr>
            <a:spLocks noGrp="1"/>
          </p:cNvSpPr>
          <p:nvPr>
            <p:ph type="body"/>
          </p:nvPr>
        </p:nvSpPr>
        <p:spPr>
          <a:xfrm>
            <a:off x="838080" y="1825560"/>
            <a:ext cx="5177160" cy="4347000"/>
          </a:xfrm>
          <a:prstGeom prst="rect">
            <a:avLst/>
          </a:prstGeom>
          <a:noFill/>
          <a:ln w="0">
            <a:noFill/>
          </a:ln>
        </p:spPr>
        <p:txBody>
          <a:bodyPr lIns="90000" tIns="45000" rIns="90000" bIns="45000" anchor="t">
            <a:noAutofit/>
          </a:bodyPr>
          <a:lstStyle/>
          <a:p>
            <a:pPr marL="228600" indent="0" defTabSz="914400">
              <a:lnSpc>
                <a:spcPct val="90000"/>
              </a:lnSpc>
              <a:spcBef>
                <a:spcPts val="1001"/>
              </a:spcBef>
              <a:buNone/>
              <a:tabLst>
                <a:tab pos="0" algn="l"/>
              </a:tabLst>
            </a:pPr>
            <a:r>
              <a:rPr lang="de-DE" sz="2800" b="0" u="none" strike="noStrike">
                <a:solidFill>
                  <a:schemeClr val="dk1"/>
                </a:solidFill>
                <a:effectLst/>
                <a:uFillTx/>
                <a:latin typeface="Open Sans Light"/>
              </a:rPr>
              <a:t>Mastertextformat bearbeiten</a:t>
            </a:r>
            <a:endParaRPr lang="en-US" sz="2800" b="0" u="none" strike="noStrike">
              <a:solidFill>
                <a:srgbClr val="000000"/>
              </a:solidFill>
              <a:effectLst/>
              <a:uFillTx/>
              <a:latin typeface="Calibri"/>
            </a:endParaRPr>
          </a:p>
          <a:p>
            <a:pPr marL="685800" lvl="1" indent="-228600" defTabSz="914400">
              <a:lnSpc>
                <a:spcPct val="90000"/>
              </a:lnSpc>
              <a:spcBef>
                <a:spcPts val="499"/>
              </a:spcBef>
              <a:buClr>
                <a:srgbClr val="000000"/>
              </a:buClr>
              <a:buFont typeface="Arial"/>
              <a:buChar char="•"/>
              <a:tabLst>
                <a:tab pos="0" algn="l"/>
              </a:tabLst>
            </a:pPr>
            <a:r>
              <a:rPr lang="de-DE" sz="2400" b="0" u="none" strike="noStrike">
                <a:solidFill>
                  <a:schemeClr val="dk1"/>
                </a:solidFill>
                <a:effectLst/>
                <a:uFillTx/>
                <a:latin typeface="Open Sans Light"/>
              </a:rPr>
              <a:t>Zweite Ebene</a:t>
            </a:r>
            <a:endParaRPr lang="en-US" sz="2400" b="0" u="none" strike="noStrike">
              <a:solidFill>
                <a:srgbClr val="000000"/>
              </a:solidFill>
              <a:effectLst/>
              <a:uFillTx/>
              <a:latin typeface="Calibri"/>
            </a:endParaRPr>
          </a:p>
          <a:p>
            <a:pPr marL="1143000" lvl="2" indent="-228600" defTabSz="914400">
              <a:lnSpc>
                <a:spcPct val="90000"/>
              </a:lnSpc>
              <a:spcBef>
                <a:spcPts val="499"/>
              </a:spcBef>
              <a:buClr>
                <a:srgbClr val="000000"/>
              </a:buClr>
              <a:buFont typeface="Arial"/>
              <a:buChar char="•"/>
              <a:tabLst>
                <a:tab pos="0" algn="l"/>
              </a:tabLst>
            </a:pPr>
            <a:r>
              <a:rPr lang="de-DE" sz="2000" b="0" u="none" strike="noStrike">
                <a:solidFill>
                  <a:schemeClr val="dk1"/>
                </a:solidFill>
                <a:effectLst/>
                <a:uFillTx/>
                <a:latin typeface="Open Sans Light"/>
              </a:rPr>
              <a:t>Dritte Ebene</a:t>
            </a:r>
            <a:endParaRPr lang="en-US" sz="2000" b="0" u="none" strike="noStrike">
              <a:solidFill>
                <a:srgbClr val="000000"/>
              </a:solidFill>
              <a:effectLst/>
              <a:uFillTx/>
              <a:latin typeface="Calibri"/>
            </a:endParaRPr>
          </a:p>
          <a:p>
            <a:pPr marL="1600200" lvl="3" indent="-228600" defTabSz="914400">
              <a:lnSpc>
                <a:spcPct val="90000"/>
              </a:lnSpc>
              <a:spcBef>
                <a:spcPts val="499"/>
              </a:spcBef>
              <a:buClr>
                <a:srgbClr val="000000"/>
              </a:buClr>
              <a:buFont typeface="Arial"/>
              <a:buChar char="•"/>
              <a:tabLst>
                <a:tab pos="0" algn="l"/>
              </a:tabLst>
            </a:pPr>
            <a:r>
              <a:rPr lang="de-DE" sz="1800" b="0" u="none" strike="noStrike">
                <a:solidFill>
                  <a:schemeClr val="dk1"/>
                </a:solidFill>
                <a:effectLst/>
                <a:uFillTx/>
                <a:latin typeface="Open Sans Light"/>
              </a:rPr>
              <a:t>Vierte Ebene</a:t>
            </a:r>
            <a:endParaRPr lang="en-US" sz="1800" b="0" u="none" strike="noStrike">
              <a:solidFill>
                <a:srgbClr val="000000"/>
              </a:solidFill>
              <a:effectLst/>
              <a:uFillTx/>
              <a:latin typeface="Calibri"/>
            </a:endParaRPr>
          </a:p>
          <a:p>
            <a:pPr marL="2057400" lvl="4" indent="-228600" defTabSz="914400">
              <a:lnSpc>
                <a:spcPct val="90000"/>
              </a:lnSpc>
              <a:spcBef>
                <a:spcPts val="499"/>
              </a:spcBef>
              <a:buClr>
                <a:srgbClr val="000000"/>
              </a:buClr>
              <a:buFont typeface="Arial"/>
              <a:buChar char="•"/>
              <a:tabLst>
                <a:tab pos="0" algn="l"/>
              </a:tabLst>
            </a:pPr>
            <a:r>
              <a:rPr lang="de-DE" sz="1800" b="0" u="none" strike="noStrike">
                <a:solidFill>
                  <a:schemeClr val="dk1"/>
                </a:solidFill>
                <a:effectLst/>
                <a:uFillTx/>
                <a:latin typeface="Open Sans Light"/>
              </a:rPr>
              <a:t>Fünfte Ebene</a:t>
            </a:r>
            <a:endParaRPr lang="en-US" sz="1800" b="0" u="none" strike="noStrike">
              <a:solidFill>
                <a:srgbClr val="000000"/>
              </a:solidFill>
              <a:effectLst/>
              <a:uFillTx/>
              <a:latin typeface="Calibri"/>
            </a:endParaRPr>
          </a:p>
        </p:txBody>
      </p:sp>
      <p:sp>
        <p:nvSpPr>
          <p:cNvPr id="37" name="PlaceHolder 2"/>
          <p:cNvSpPr>
            <a:spLocks noGrp="1"/>
          </p:cNvSpPr>
          <p:nvPr>
            <p:ph type="body"/>
          </p:nvPr>
        </p:nvSpPr>
        <p:spPr>
          <a:xfrm>
            <a:off x="6172200" y="1825560"/>
            <a:ext cx="5177160" cy="4347000"/>
          </a:xfrm>
          <a:prstGeom prst="rect">
            <a:avLst/>
          </a:prstGeom>
          <a:noFill/>
          <a:ln w="0">
            <a:noFill/>
          </a:ln>
        </p:spPr>
        <p:txBody>
          <a:bodyPr lIns="91440" tIns="45720" rIns="91440" bIns="45720" anchor="ctr">
            <a:noAutofit/>
          </a:bodyPr>
          <a:lstStyle/>
          <a:p>
            <a:pPr marL="228600" indent="0" defTabSz="914400">
              <a:lnSpc>
                <a:spcPct val="90000"/>
              </a:lnSpc>
              <a:spcBef>
                <a:spcPts val="1001"/>
              </a:spcBef>
              <a:buNone/>
              <a:tabLst>
                <a:tab pos="0" algn="l"/>
              </a:tabLst>
            </a:pPr>
            <a:r>
              <a:rPr lang="de-DE" sz="1200" b="0" u="none" strike="noStrike">
                <a:solidFill>
                  <a:schemeClr val="dk1">
                    <a:tint val="82000"/>
                  </a:schemeClr>
                </a:solidFill>
                <a:effectLst/>
                <a:uFillTx/>
                <a:latin typeface="Open Sans Light"/>
              </a:rPr>
              <a:t>Mastertextformat bearbeiten</a:t>
            </a:r>
            <a:endParaRPr lang="en-US" sz="1200" b="0" u="none" strike="noStrike">
              <a:solidFill>
                <a:srgbClr val="000000"/>
              </a:solidFill>
              <a:effectLst/>
              <a:uFillTx/>
              <a:latin typeface="Calibri"/>
            </a:endParaRPr>
          </a:p>
          <a:p>
            <a:pPr marL="685800" lvl="1" indent="-228600" defTabSz="914400">
              <a:lnSpc>
                <a:spcPct val="90000"/>
              </a:lnSpc>
              <a:spcBef>
                <a:spcPts val="499"/>
              </a:spcBef>
              <a:buClr>
                <a:srgbClr val="000000"/>
              </a:buClr>
              <a:buFont typeface="Arial"/>
              <a:buChar char="•"/>
              <a:tabLst>
                <a:tab pos="0" algn="l"/>
              </a:tabLst>
            </a:pPr>
            <a:r>
              <a:rPr lang="de-DE" sz="2400" b="0" u="none" strike="noStrike">
                <a:solidFill>
                  <a:schemeClr val="dk1"/>
                </a:solidFill>
                <a:effectLst/>
                <a:uFillTx/>
                <a:latin typeface="Open Sans Light"/>
              </a:rPr>
              <a:t>Zweite Ebene</a:t>
            </a:r>
            <a:endParaRPr lang="en-US" sz="2400" b="0" u="none" strike="noStrike">
              <a:solidFill>
                <a:srgbClr val="000000"/>
              </a:solidFill>
              <a:effectLst/>
              <a:uFillTx/>
              <a:latin typeface="Calibri"/>
            </a:endParaRPr>
          </a:p>
          <a:p>
            <a:pPr marL="1143000" lvl="2" indent="-228600" defTabSz="914400">
              <a:lnSpc>
                <a:spcPct val="90000"/>
              </a:lnSpc>
              <a:spcBef>
                <a:spcPts val="499"/>
              </a:spcBef>
              <a:buClr>
                <a:srgbClr val="000000"/>
              </a:buClr>
              <a:buFont typeface="Arial"/>
              <a:buChar char="•"/>
              <a:tabLst>
                <a:tab pos="0" algn="l"/>
              </a:tabLst>
            </a:pPr>
            <a:r>
              <a:rPr lang="de-DE" sz="2000" b="0" u="none" strike="noStrike">
                <a:solidFill>
                  <a:schemeClr val="dk1"/>
                </a:solidFill>
                <a:effectLst/>
                <a:uFillTx/>
                <a:latin typeface="Open Sans Light"/>
              </a:rPr>
              <a:t>Dritte Ebene</a:t>
            </a:r>
            <a:endParaRPr lang="en-US" sz="2000" b="0" u="none" strike="noStrike">
              <a:solidFill>
                <a:srgbClr val="000000"/>
              </a:solidFill>
              <a:effectLst/>
              <a:uFillTx/>
              <a:latin typeface="Calibri"/>
            </a:endParaRPr>
          </a:p>
          <a:p>
            <a:pPr marL="1600200" lvl="3" indent="-228600" defTabSz="914400">
              <a:lnSpc>
                <a:spcPct val="90000"/>
              </a:lnSpc>
              <a:spcBef>
                <a:spcPts val="499"/>
              </a:spcBef>
              <a:buClr>
                <a:srgbClr val="000000"/>
              </a:buClr>
              <a:buFont typeface="Arial"/>
              <a:buChar char="•"/>
              <a:tabLst>
                <a:tab pos="0" algn="l"/>
              </a:tabLst>
            </a:pPr>
            <a:r>
              <a:rPr lang="de-DE" sz="1800" b="0" u="none" strike="noStrike">
                <a:solidFill>
                  <a:schemeClr val="dk1"/>
                </a:solidFill>
                <a:effectLst/>
                <a:uFillTx/>
                <a:latin typeface="Open Sans Light"/>
              </a:rPr>
              <a:t>Vierte Ebene</a:t>
            </a:r>
            <a:endParaRPr lang="en-US" sz="1800" b="0" u="none" strike="noStrike">
              <a:solidFill>
                <a:srgbClr val="000000"/>
              </a:solidFill>
              <a:effectLst/>
              <a:uFillTx/>
              <a:latin typeface="Calibri"/>
            </a:endParaRPr>
          </a:p>
          <a:p>
            <a:pPr marL="2057400" lvl="4" indent="-228600" defTabSz="914400">
              <a:lnSpc>
                <a:spcPct val="90000"/>
              </a:lnSpc>
              <a:spcBef>
                <a:spcPts val="499"/>
              </a:spcBef>
              <a:buClr>
                <a:srgbClr val="000000"/>
              </a:buClr>
              <a:buFont typeface="Arial"/>
              <a:buChar char="•"/>
              <a:tabLst>
                <a:tab pos="0" algn="l"/>
              </a:tabLst>
            </a:pPr>
            <a:r>
              <a:rPr lang="de-DE" sz="1800" b="0" u="none" strike="noStrike">
                <a:solidFill>
                  <a:schemeClr val="dk1"/>
                </a:solidFill>
                <a:effectLst/>
                <a:uFillTx/>
                <a:latin typeface="Open Sans Light"/>
              </a:rPr>
              <a:t>Fünfte Ebene</a:t>
            </a:r>
            <a:endParaRPr lang="en-US" sz="1800" b="0" u="none" strike="noStrike">
              <a:solidFill>
                <a:srgbClr val="000000"/>
              </a:solidFill>
              <a:effectLst/>
              <a:uFillTx/>
              <a:latin typeface="Calibri"/>
            </a:endParaRPr>
          </a:p>
        </p:txBody>
      </p:sp>
      <p:sp>
        <p:nvSpPr>
          <p:cNvPr id="38" name="PlaceHolder 3"/>
          <p:cNvSpPr>
            <a:spLocks noGrp="1"/>
          </p:cNvSpPr>
          <p:nvPr>
            <p:ph type="dt" idx="10"/>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39" name="PlaceHolder 4"/>
          <p:cNvSpPr>
            <a:spLocks noGrp="1"/>
          </p:cNvSpPr>
          <p:nvPr>
            <p:ph type="ftr" idx="11"/>
          </p:nvPr>
        </p:nvSpPr>
        <p:spPr>
          <a:xfrm>
            <a:off x="3504240" y="6356520"/>
            <a:ext cx="3355920" cy="3607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ctr" defTabSz="914400">
              <a:lnSpc>
                <a:spcPct val="100000"/>
              </a:lnSpc>
              <a:buNone/>
              <a:tabLst>
                <a:tab pos="0" algn="l"/>
              </a:tabLst>
            </a:pPr>
            <a:r>
              <a:rPr lang="de-DE" sz="1200" b="0" u="none" strike="noStrike">
                <a:solidFill>
                  <a:schemeClr val="dk1">
                    <a:tint val="82000"/>
                  </a:schemeClr>
                </a:solidFill>
                <a:effectLst/>
                <a:uFillTx/>
                <a:latin typeface="Open Sans Light"/>
              </a:rPr>
              <a:t>Scads.AI General Assembly</a:t>
            </a:r>
            <a:endParaRPr lang="en-US" sz="1200" b="0" u="none" strike="noStrike">
              <a:solidFill>
                <a:srgbClr val="000000"/>
              </a:solidFill>
              <a:effectLst/>
              <a:uFillTx/>
              <a:latin typeface="Calibri"/>
            </a:endParaRPr>
          </a:p>
        </p:txBody>
      </p:sp>
      <p:sp>
        <p:nvSpPr>
          <p:cNvPr id="40" name="PlaceHolder 5"/>
          <p:cNvSpPr>
            <a:spLocks noGrp="1"/>
          </p:cNvSpPr>
          <p:nvPr>
            <p:ph type="sldNum" idx="12"/>
          </p:nvPr>
        </p:nvSpPr>
        <p:spPr>
          <a:xfrm>
            <a:off x="6944040" y="6354000"/>
            <a:ext cx="768600" cy="3607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r" defTabSz="914400">
              <a:lnSpc>
                <a:spcPct val="100000"/>
              </a:lnSpc>
              <a:buNone/>
              <a:tabLst>
                <a:tab pos="0" algn="l"/>
              </a:tabLst>
            </a:pPr>
            <a:fld id="{D899E158-846D-4244-9654-9965E2A6328E}" type="slidenum">
              <a:rPr lang="de-DE" sz="1200" b="0" u="none" strike="noStrike">
                <a:solidFill>
                  <a:schemeClr val="dk1">
                    <a:tint val="82000"/>
                  </a:schemeClr>
                </a:solidFill>
                <a:effectLst/>
                <a:uFillTx/>
                <a:latin typeface="Open Sans Light"/>
              </a:rPr>
              <a:t>‹Nr.›</a:t>
            </a:fld>
            <a:endParaRPr lang="en-US" sz="1200" b="0" u="none" strike="noStrike">
              <a:solidFill>
                <a:srgbClr val="000000"/>
              </a:solidFill>
              <a:effectLst/>
              <a:uFillTx/>
              <a:latin typeface="Calibri"/>
            </a:endParaRPr>
          </a:p>
        </p:txBody>
      </p:sp>
      <p:pic>
        <p:nvPicPr>
          <p:cNvPr id="41" name="Grafik 8" descr="Ein Bild, das Screenshot, Dunkelheit, Licht, Kunst enthält.&#10;&#10;KI-generierte Inhalte können fehlerhaft sein."/>
          <p:cNvPicPr/>
          <p:nvPr/>
        </p:nvPicPr>
        <p:blipFill>
          <a:blip r:embed="rId5"/>
          <a:stretch/>
        </p:blipFill>
        <p:spPr>
          <a:xfrm>
            <a:off x="0" y="0"/>
            <a:ext cx="1202760" cy="1623600"/>
          </a:xfrm>
          <a:prstGeom prst="rect">
            <a:avLst/>
          </a:prstGeom>
          <a:noFill/>
          <a:ln w="0">
            <a:noFill/>
          </a:ln>
        </p:spPr>
      </p:pic>
      <p:pic>
        <p:nvPicPr>
          <p:cNvPr id="42" name="Grafik 9" descr="Ein Bild, das Grafiken, Kunst enthält.&#10;&#10;KI-generierte Inhalte können fehlerhaft sein."/>
          <p:cNvPicPr/>
          <p:nvPr/>
        </p:nvPicPr>
        <p:blipFill>
          <a:blip r:embed="rId6"/>
          <a:stretch/>
        </p:blipFill>
        <p:spPr>
          <a:xfrm>
            <a:off x="10573560" y="-1230120"/>
            <a:ext cx="4262760" cy="4025160"/>
          </a:xfrm>
          <a:prstGeom prst="rect">
            <a:avLst/>
          </a:prstGeom>
          <a:noFill/>
          <a:ln w="0">
            <a:noFill/>
          </a:ln>
        </p:spPr>
      </p:pic>
      <p:sp>
        <p:nvSpPr>
          <p:cNvPr id="43" name="PlaceHolder 6"/>
          <p:cNvSpPr>
            <a:spLocks noGrp="1"/>
          </p:cNvSpPr>
          <p:nvPr>
            <p:ph type="title"/>
          </p:nvPr>
        </p:nvSpPr>
        <p:spPr>
          <a:xfrm>
            <a:off x="838080" y="365040"/>
            <a:ext cx="10511280" cy="13212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Mastertitelformat bearbeiten</a:t>
            </a:r>
            <a:endParaRPr lang="en-US" sz="4000" b="0" u="none" strike="noStrike">
              <a:solidFill>
                <a:srgbClr val="000000"/>
              </a:solidFill>
              <a:effectLst/>
              <a:uFillTx/>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bg>
      <p:bgPr>
        <a:solidFill>
          <a:srgbClr val="FFFFFF"/>
        </a:solidFill>
        <a:effectLst/>
      </p:bgPr>
    </p:bg>
    <p:spTree>
      <p:nvGrpSpPr>
        <p:cNvPr id="1" name=""/>
        <p:cNvGrpSpPr/>
        <p:nvPr/>
      </p:nvGrpSpPr>
      <p:grpSpPr>
        <a:xfrm>
          <a:off x="0" y="0"/>
          <a:ext cx="0" cy="0"/>
          <a:chOff x="0" y="0"/>
          <a:chExt cx="0" cy="0"/>
        </a:xfrm>
      </p:grpSpPr>
      <p:pic>
        <p:nvPicPr>
          <p:cNvPr id="44" name="Grafik 15" descr="Ein Bild, das Text, Schrift, Grafiken, Grafikdesign enthält.&#10;&#10;KI-generierte Inhalte können fehlerhaft sein."/>
          <p:cNvPicPr/>
          <p:nvPr/>
        </p:nvPicPr>
        <p:blipFill>
          <a:blip r:embed="rId2"/>
          <a:stretch/>
        </p:blipFill>
        <p:spPr>
          <a:xfrm>
            <a:off x="165240" y="6067080"/>
            <a:ext cx="1616040" cy="639000"/>
          </a:xfrm>
          <a:prstGeom prst="rect">
            <a:avLst/>
          </a:prstGeom>
          <a:noFill/>
          <a:ln w="0">
            <a:noFill/>
          </a:ln>
        </p:spPr>
      </p:pic>
      <p:pic>
        <p:nvPicPr>
          <p:cNvPr id="45" name="Grafik 17" descr="Ein Bild, das Schrift, Schwarz, Screenshot, Kreis enthält.&#10;&#10;KI-generierte Inhalte können fehlerhaft sein."/>
          <p:cNvPicPr/>
          <p:nvPr/>
        </p:nvPicPr>
        <p:blipFill>
          <a:blip r:embed="rId3"/>
          <a:stretch/>
        </p:blipFill>
        <p:spPr>
          <a:xfrm>
            <a:off x="9885960" y="5860440"/>
            <a:ext cx="2301840" cy="965880"/>
          </a:xfrm>
          <a:prstGeom prst="rect">
            <a:avLst/>
          </a:prstGeom>
          <a:noFill/>
          <a:ln w="0">
            <a:noFill/>
          </a:ln>
        </p:spPr>
      </p:pic>
      <p:pic>
        <p:nvPicPr>
          <p:cNvPr id="46" name="Grafik 19" descr="Ein Bild, das Schrift, Logo, weiß, Symbol enthält.&#10;&#10;KI-generierte Inhalte können fehlerhaft sein."/>
          <p:cNvPicPr/>
          <p:nvPr/>
        </p:nvPicPr>
        <p:blipFill>
          <a:blip r:embed="rId4"/>
          <a:stretch/>
        </p:blipFill>
        <p:spPr>
          <a:xfrm>
            <a:off x="7796520" y="5948640"/>
            <a:ext cx="2005560" cy="815400"/>
          </a:xfrm>
          <a:prstGeom prst="rect">
            <a:avLst/>
          </a:prstGeom>
          <a:noFill/>
          <a:ln w="0">
            <a:noFill/>
          </a:ln>
        </p:spPr>
      </p:pic>
      <p:sp>
        <p:nvSpPr>
          <p:cNvPr id="47" name="PlaceHolder 1"/>
          <p:cNvSpPr>
            <a:spLocks noGrp="1"/>
          </p:cNvSpPr>
          <p:nvPr>
            <p:ph type="title"/>
          </p:nvPr>
        </p:nvSpPr>
        <p:spPr>
          <a:xfrm>
            <a:off x="838080" y="3137040"/>
            <a:ext cx="10511280" cy="85068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400" b="0" u="none" strike="noStrike">
                <a:solidFill>
                  <a:srgbClr val="004B6F"/>
                </a:solidFill>
                <a:effectLst/>
                <a:uFillTx/>
                <a:latin typeface="Barlow"/>
              </a:rPr>
              <a:t>Mastertitelformat bearbeiten</a:t>
            </a:r>
            <a:endParaRPr lang="en-US" sz="4400" b="0" u="none" strike="noStrike">
              <a:solidFill>
                <a:srgbClr val="000000"/>
              </a:solidFill>
              <a:effectLst/>
              <a:uFillTx/>
              <a:latin typeface="Calibri"/>
            </a:endParaRPr>
          </a:p>
        </p:txBody>
      </p:sp>
      <p:sp>
        <p:nvSpPr>
          <p:cNvPr id="48" name="PlaceHolder 2"/>
          <p:cNvSpPr>
            <a:spLocks noGrp="1"/>
          </p:cNvSpPr>
          <p:nvPr>
            <p:ph type="dt" idx="13"/>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49" name="PlaceHolder 3"/>
          <p:cNvSpPr>
            <a:spLocks noGrp="1"/>
          </p:cNvSpPr>
          <p:nvPr>
            <p:ph type="ftr" idx="14"/>
          </p:nvPr>
        </p:nvSpPr>
        <p:spPr>
          <a:xfrm>
            <a:off x="3504240" y="6356520"/>
            <a:ext cx="3355920" cy="3607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ctr" defTabSz="914400">
              <a:lnSpc>
                <a:spcPct val="100000"/>
              </a:lnSpc>
              <a:buNone/>
              <a:tabLst>
                <a:tab pos="0" algn="l"/>
              </a:tabLst>
            </a:pPr>
            <a:r>
              <a:rPr lang="de-DE" sz="1200" b="0" u="none" strike="noStrike">
                <a:solidFill>
                  <a:schemeClr val="dk1">
                    <a:tint val="82000"/>
                  </a:schemeClr>
                </a:solidFill>
                <a:effectLst/>
                <a:uFillTx/>
                <a:latin typeface="Open Sans Light"/>
              </a:rPr>
              <a:t>Scads.AI General Assembly</a:t>
            </a:r>
            <a:endParaRPr lang="en-US" sz="1200" b="0" u="none" strike="noStrike">
              <a:solidFill>
                <a:srgbClr val="000000"/>
              </a:solidFill>
              <a:effectLst/>
              <a:uFillTx/>
              <a:latin typeface="Calibri"/>
            </a:endParaRPr>
          </a:p>
        </p:txBody>
      </p:sp>
      <p:sp>
        <p:nvSpPr>
          <p:cNvPr id="50" name="PlaceHolder 4"/>
          <p:cNvSpPr>
            <a:spLocks noGrp="1"/>
          </p:cNvSpPr>
          <p:nvPr>
            <p:ph type="sldNum" idx="15"/>
          </p:nvPr>
        </p:nvSpPr>
        <p:spPr>
          <a:xfrm>
            <a:off x="6944040" y="6354000"/>
            <a:ext cx="768600" cy="3607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r" defTabSz="914400">
              <a:lnSpc>
                <a:spcPct val="100000"/>
              </a:lnSpc>
              <a:buNone/>
              <a:tabLst>
                <a:tab pos="0" algn="l"/>
              </a:tabLst>
            </a:pPr>
            <a:fld id="{00237D9D-1BD1-4B39-BF74-9F9A1DE9B809}" type="slidenum">
              <a:rPr lang="de-DE" sz="1200" b="0" u="none" strike="noStrike">
                <a:solidFill>
                  <a:schemeClr val="dk1">
                    <a:tint val="82000"/>
                  </a:schemeClr>
                </a:solidFill>
                <a:effectLst/>
                <a:uFillTx/>
                <a:latin typeface="Open Sans Light"/>
              </a:rPr>
              <a:t>‹Nr.›</a:t>
            </a:fld>
            <a:endParaRPr lang="en-US" sz="1200" b="0" u="none" strike="noStrike">
              <a:solidFill>
                <a:srgbClr val="000000"/>
              </a:solidFill>
              <a:effectLst/>
              <a:uFillTx/>
              <a:latin typeface="Calibri"/>
            </a:endParaRPr>
          </a:p>
        </p:txBody>
      </p:sp>
      <p:sp>
        <p:nvSpPr>
          <p:cNvPr id="51" name="PlaceHolder 5"/>
          <p:cNvSpPr>
            <a:spLocks noGrp="1"/>
          </p:cNvSpPr>
          <p:nvPr>
            <p:ph type="body"/>
          </p:nvPr>
        </p:nvSpPr>
        <p:spPr>
          <a:xfrm>
            <a:off x="609480" y="1604520"/>
            <a:ext cx="10968480" cy="3973320"/>
          </a:xfrm>
          <a:prstGeom prst="rect">
            <a:avLst/>
          </a:prstGeom>
          <a:noFill/>
          <a:ln w="0">
            <a:noFill/>
          </a:ln>
        </p:spPr>
        <p:txBody>
          <a:bodyPr lIns="0" tIns="0" rIns="0" bIns="0" anchor="t">
            <a:normAutofit/>
          </a:bodyPr>
          <a:lstStyle/>
          <a:p>
            <a:pPr marL="432000" indent="-324000" defTabSz="914400">
              <a:lnSpc>
                <a:spcPct val="90000"/>
              </a:lnSpc>
              <a:spcBef>
                <a:spcPts val="1417"/>
              </a:spcBef>
              <a:buClr>
                <a:srgbClr val="000000"/>
              </a:buClr>
              <a:buSzPct val="45000"/>
              <a:buFont typeface="Wingdings" charset="2"/>
              <a:buChar char=""/>
            </a:pPr>
            <a:r>
              <a:rPr lang="de-DE" sz="2800" b="0" u="none" strike="noStrike">
                <a:solidFill>
                  <a:schemeClr val="dk1"/>
                </a:solidFill>
                <a:effectLst/>
                <a:uFillTx/>
                <a:latin typeface="Open Sans Light"/>
              </a:rPr>
              <a:t>Click to edit the outline text format</a:t>
            </a:r>
            <a:endParaRPr lang="en-US" sz="2800" b="0" u="none" strike="noStrike">
              <a:solidFill>
                <a:srgbClr val="000000"/>
              </a:solidFill>
              <a:effectLst/>
              <a:uFillTx/>
              <a:latin typeface="Calibri"/>
            </a:endParaRPr>
          </a:p>
          <a:p>
            <a:pPr marL="864000" lvl="1" indent="-324000" defTabSz="914400">
              <a:lnSpc>
                <a:spcPct val="90000"/>
              </a:lnSpc>
              <a:spcBef>
                <a:spcPts val="1134"/>
              </a:spcBef>
              <a:buClr>
                <a:srgbClr val="000000"/>
              </a:buClr>
              <a:buSzPct val="75000"/>
              <a:buFont typeface="Symbol" charset="2"/>
              <a:buChar char=""/>
            </a:pPr>
            <a:r>
              <a:rPr lang="de-DE" sz="2000" b="0" u="none" strike="noStrike">
                <a:solidFill>
                  <a:schemeClr val="dk1"/>
                </a:solidFill>
                <a:effectLst/>
                <a:uFillTx/>
                <a:latin typeface="Open Sans Light"/>
              </a:rPr>
              <a:t>Second Outline Level</a:t>
            </a:r>
            <a:endParaRPr lang="en-US" sz="2000" b="0" u="none" strike="noStrike">
              <a:solidFill>
                <a:srgbClr val="000000"/>
              </a:solidFill>
              <a:effectLst/>
              <a:uFillTx/>
              <a:latin typeface="Calibri"/>
            </a:endParaRPr>
          </a:p>
          <a:p>
            <a:pPr marL="1296000" lvl="2" indent="-288000" defTabSz="914400">
              <a:lnSpc>
                <a:spcPct val="90000"/>
              </a:lnSpc>
              <a:spcBef>
                <a:spcPts val="850"/>
              </a:spcBef>
              <a:buClr>
                <a:srgbClr val="000000"/>
              </a:buClr>
              <a:buSzPct val="45000"/>
              <a:buFont typeface="Wingdings" charset="2"/>
              <a:buChar char=""/>
            </a:pPr>
            <a:r>
              <a:rPr lang="de-DE" sz="1800" b="0" u="none" strike="noStrike">
                <a:solidFill>
                  <a:schemeClr val="dk1"/>
                </a:solidFill>
                <a:effectLst/>
                <a:uFillTx/>
                <a:latin typeface="Open Sans Light"/>
              </a:rPr>
              <a:t>Third Outline Level</a:t>
            </a:r>
            <a:endParaRPr lang="en-US" sz="1800" b="0" u="none" strike="noStrike">
              <a:solidFill>
                <a:srgbClr val="000000"/>
              </a:solidFill>
              <a:effectLst/>
              <a:uFillTx/>
              <a:latin typeface="Calibri"/>
            </a:endParaRPr>
          </a:p>
          <a:p>
            <a:pPr marL="1728000" lvl="3" indent="-216000" defTabSz="914400">
              <a:lnSpc>
                <a:spcPct val="90000"/>
              </a:lnSpc>
              <a:spcBef>
                <a:spcPts val="567"/>
              </a:spcBef>
              <a:buClr>
                <a:srgbClr val="000000"/>
              </a:buClr>
              <a:buSzPct val="75000"/>
              <a:buFont typeface="Symbol" charset="2"/>
              <a:buChar char=""/>
            </a:pPr>
            <a:r>
              <a:rPr lang="de-DE" sz="1800" b="0" u="none" strike="noStrike">
                <a:solidFill>
                  <a:schemeClr val="dk1"/>
                </a:solidFill>
                <a:effectLst/>
                <a:uFillTx/>
                <a:latin typeface="Open Sans Light"/>
              </a:rPr>
              <a:t>Fourth Outline Level</a:t>
            </a:r>
            <a:endParaRPr lang="en-US" sz="1800" b="0" u="none" strike="noStrike">
              <a:solidFill>
                <a:srgbClr val="000000"/>
              </a:solidFill>
              <a:effectLst/>
              <a:uFillTx/>
              <a:latin typeface="Calibri"/>
            </a:endParaRPr>
          </a:p>
          <a:p>
            <a:pPr marL="2160000" lvl="4" indent="-216000" defTabSz="914400">
              <a:lnSpc>
                <a:spcPct val="90000"/>
              </a:lnSpc>
              <a:spcBef>
                <a:spcPts val="283"/>
              </a:spcBef>
              <a:buClr>
                <a:srgbClr val="000000"/>
              </a:buClr>
              <a:buSzPct val="45000"/>
              <a:buFont typeface="Wingdings" charset="2"/>
              <a:buChar char=""/>
            </a:pPr>
            <a:r>
              <a:rPr lang="de-DE" sz="2000" b="0" u="none" strike="noStrike">
                <a:solidFill>
                  <a:schemeClr val="dk1"/>
                </a:solidFill>
                <a:effectLst/>
                <a:uFillTx/>
                <a:latin typeface="Open Sans Light"/>
              </a:rPr>
              <a:t>Fifth Outline Level</a:t>
            </a:r>
            <a:endParaRPr lang="en-US" sz="2000" b="0" u="none" strike="noStrike">
              <a:solidFill>
                <a:srgbClr val="000000"/>
              </a:solidFill>
              <a:effectLst/>
              <a:uFillTx/>
              <a:latin typeface="Calibri"/>
            </a:endParaRPr>
          </a:p>
          <a:p>
            <a:pPr marL="2592000" lvl="5" indent="-216000" defTabSz="914400">
              <a:lnSpc>
                <a:spcPct val="90000"/>
              </a:lnSpc>
              <a:spcBef>
                <a:spcPts val="283"/>
              </a:spcBef>
              <a:buClr>
                <a:srgbClr val="000000"/>
              </a:buClr>
              <a:buSzPct val="45000"/>
              <a:buFont typeface="Wingdings" charset="2"/>
              <a:buChar char=""/>
            </a:pPr>
            <a:r>
              <a:rPr lang="de-DE" sz="2000" b="0" u="none" strike="noStrike">
                <a:solidFill>
                  <a:schemeClr val="dk1"/>
                </a:solidFill>
                <a:effectLst/>
                <a:uFillTx/>
                <a:latin typeface="Open Sans Light"/>
              </a:rPr>
              <a:t>Sixth Outline Level</a:t>
            </a:r>
            <a:endParaRPr lang="en-US" sz="2000" b="0" u="none" strike="noStrike">
              <a:solidFill>
                <a:srgbClr val="000000"/>
              </a:solidFill>
              <a:effectLst/>
              <a:uFillTx/>
              <a:latin typeface="Calibri"/>
            </a:endParaRPr>
          </a:p>
          <a:p>
            <a:pPr marL="3024000" lvl="6" indent="-216000" defTabSz="914400">
              <a:lnSpc>
                <a:spcPct val="90000"/>
              </a:lnSpc>
              <a:spcBef>
                <a:spcPts val="283"/>
              </a:spcBef>
              <a:buClr>
                <a:srgbClr val="000000"/>
              </a:buClr>
              <a:buSzPct val="45000"/>
              <a:buFont typeface="Wingdings" charset="2"/>
              <a:buChar char=""/>
            </a:pPr>
            <a:r>
              <a:rPr lang="de-DE" sz="2000" b="0" u="none" strike="noStrike">
                <a:solidFill>
                  <a:schemeClr val="dk1"/>
                </a:solidFill>
                <a:effectLst/>
                <a:uFillTx/>
                <a:latin typeface="Open Sans Light"/>
              </a:rPr>
              <a:t>Seventh Outline Level</a:t>
            </a:r>
            <a:endParaRPr lang="en-US" sz="2000" b="0" u="none" strike="noStrike">
              <a:solidFill>
                <a:srgbClr val="000000"/>
              </a:solidFill>
              <a:effectLst/>
              <a:uFillTx/>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bg>
      <p:bgPr>
        <a:solidFill>
          <a:srgbClr val="FFFFFF"/>
        </a:solidFill>
        <a:effectLst/>
      </p:bgPr>
    </p:bg>
    <p:spTree>
      <p:nvGrpSpPr>
        <p:cNvPr id="1" name=""/>
        <p:cNvGrpSpPr/>
        <p:nvPr/>
      </p:nvGrpSpPr>
      <p:grpSpPr>
        <a:xfrm>
          <a:off x="0" y="0"/>
          <a:ext cx="0" cy="0"/>
          <a:chOff x="0" y="0"/>
          <a:chExt cx="0" cy="0"/>
        </a:xfrm>
      </p:grpSpPr>
      <p:pic>
        <p:nvPicPr>
          <p:cNvPr id="52" name="Grafik 15" descr="Ein Bild, das Text, Schrift, Grafiken, Grafikdesign enthält.&#10;&#10;KI-generierte Inhalte können fehlerhaft sein."/>
          <p:cNvPicPr/>
          <p:nvPr/>
        </p:nvPicPr>
        <p:blipFill>
          <a:blip r:embed="rId2"/>
          <a:stretch/>
        </p:blipFill>
        <p:spPr>
          <a:xfrm>
            <a:off x="165240" y="6067080"/>
            <a:ext cx="1616040" cy="639000"/>
          </a:xfrm>
          <a:prstGeom prst="rect">
            <a:avLst/>
          </a:prstGeom>
          <a:noFill/>
          <a:ln w="0">
            <a:noFill/>
          </a:ln>
        </p:spPr>
      </p:pic>
      <p:pic>
        <p:nvPicPr>
          <p:cNvPr id="53" name="Grafik 17" descr="Ein Bild, das Schrift, Schwarz, Screenshot, Kreis enthält.&#10;&#10;KI-generierte Inhalte können fehlerhaft sein."/>
          <p:cNvPicPr/>
          <p:nvPr/>
        </p:nvPicPr>
        <p:blipFill>
          <a:blip r:embed="rId3"/>
          <a:stretch/>
        </p:blipFill>
        <p:spPr>
          <a:xfrm>
            <a:off x="9885960" y="5860440"/>
            <a:ext cx="2301840" cy="965880"/>
          </a:xfrm>
          <a:prstGeom prst="rect">
            <a:avLst/>
          </a:prstGeom>
          <a:noFill/>
          <a:ln w="0">
            <a:noFill/>
          </a:ln>
        </p:spPr>
      </p:pic>
      <p:pic>
        <p:nvPicPr>
          <p:cNvPr id="54" name="Grafik 19" descr="Ein Bild, das Schrift, Logo, weiß, Symbol enthält.&#10;&#10;KI-generierte Inhalte können fehlerhaft sein."/>
          <p:cNvPicPr/>
          <p:nvPr/>
        </p:nvPicPr>
        <p:blipFill>
          <a:blip r:embed="rId4"/>
          <a:stretch/>
        </p:blipFill>
        <p:spPr>
          <a:xfrm>
            <a:off x="7796520" y="5948640"/>
            <a:ext cx="2005560" cy="815400"/>
          </a:xfrm>
          <a:prstGeom prst="rect">
            <a:avLst/>
          </a:prstGeom>
          <a:noFill/>
          <a:ln w="0">
            <a:noFill/>
          </a:ln>
        </p:spPr>
      </p:pic>
      <p:sp>
        <p:nvSpPr>
          <p:cNvPr id="55" name="PlaceHolder 1"/>
          <p:cNvSpPr>
            <a:spLocks noGrp="1"/>
          </p:cNvSpPr>
          <p:nvPr>
            <p:ph type="dt" idx="16"/>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56" name="PlaceHolder 2"/>
          <p:cNvSpPr>
            <a:spLocks noGrp="1"/>
          </p:cNvSpPr>
          <p:nvPr>
            <p:ph type="ftr" idx="17"/>
          </p:nvPr>
        </p:nvSpPr>
        <p:spPr>
          <a:xfrm>
            <a:off x="3504240" y="6356520"/>
            <a:ext cx="3355920" cy="3607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ctr" defTabSz="914400">
              <a:lnSpc>
                <a:spcPct val="100000"/>
              </a:lnSpc>
              <a:buNone/>
              <a:tabLst>
                <a:tab pos="0" algn="l"/>
              </a:tabLst>
            </a:pPr>
            <a:r>
              <a:rPr lang="de-DE" sz="1200" b="0" u="none" strike="noStrike">
                <a:solidFill>
                  <a:schemeClr val="dk1">
                    <a:tint val="82000"/>
                  </a:schemeClr>
                </a:solidFill>
                <a:effectLst/>
                <a:uFillTx/>
                <a:latin typeface="Open Sans Light"/>
              </a:rPr>
              <a:t>Scads.AI General Assembly</a:t>
            </a:r>
            <a:endParaRPr lang="en-US" sz="1200" b="0" u="none" strike="noStrike">
              <a:solidFill>
                <a:srgbClr val="000000"/>
              </a:solidFill>
              <a:effectLst/>
              <a:uFillTx/>
              <a:latin typeface="Calibri"/>
            </a:endParaRPr>
          </a:p>
        </p:txBody>
      </p:sp>
      <p:sp>
        <p:nvSpPr>
          <p:cNvPr id="57" name="PlaceHolder 3"/>
          <p:cNvSpPr>
            <a:spLocks noGrp="1"/>
          </p:cNvSpPr>
          <p:nvPr>
            <p:ph type="sldNum" idx="18"/>
          </p:nvPr>
        </p:nvSpPr>
        <p:spPr>
          <a:xfrm>
            <a:off x="6944040" y="6354000"/>
            <a:ext cx="768600" cy="3607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algn="r" defTabSz="914400">
              <a:lnSpc>
                <a:spcPct val="100000"/>
              </a:lnSpc>
              <a:buNone/>
              <a:tabLst>
                <a:tab pos="0" algn="l"/>
              </a:tabLst>
            </a:pPr>
            <a:fld id="{4583173E-6AF4-4645-91B9-27E88B831DFC}" type="slidenum">
              <a:rPr lang="de-DE" sz="1200" b="0" u="none" strike="noStrike">
                <a:solidFill>
                  <a:schemeClr val="dk1">
                    <a:tint val="82000"/>
                  </a:schemeClr>
                </a:solidFill>
                <a:effectLst/>
                <a:uFillTx/>
                <a:latin typeface="Open Sans Light"/>
              </a:rPr>
              <a:t>‹Nr.›</a:t>
            </a:fld>
            <a:endParaRPr lang="en-US" sz="1200" b="0" u="none" strike="noStrike">
              <a:solidFill>
                <a:srgbClr val="000000"/>
              </a:solidFill>
              <a:effectLst/>
              <a:uFillTx/>
              <a:latin typeface="Calibri"/>
            </a:endParaRPr>
          </a:p>
        </p:txBody>
      </p:sp>
      <p:sp>
        <p:nvSpPr>
          <p:cNvPr id="58" name="PlaceHolder 4"/>
          <p:cNvSpPr>
            <a:spLocks noGrp="1"/>
          </p:cNvSpPr>
          <p:nvPr>
            <p:ph type="title"/>
          </p:nvPr>
        </p:nvSpPr>
        <p:spPr>
          <a:xfrm>
            <a:off x="609480" y="273600"/>
            <a:ext cx="10968480" cy="1140840"/>
          </a:xfrm>
          <a:prstGeom prst="rect">
            <a:avLst/>
          </a:prstGeom>
          <a:noFill/>
          <a:ln w="0">
            <a:noFill/>
          </a:ln>
        </p:spPr>
        <p:txBody>
          <a:bodyPr lIns="0" tIns="0" rIns="0" bIns="0" anchor="ctr">
            <a:noAutofit/>
          </a:bodyPr>
          <a:lstStyle/>
          <a:p>
            <a:pPr indent="0" defTabSz="914400">
              <a:lnSpc>
                <a:spcPct val="100000"/>
              </a:lnSpc>
              <a:buNone/>
              <a:tabLst>
                <a:tab pos="0" algn="l"/>
              </a:tabLst>
            </a:pPr>
            <a:r>
              <a:rPr lang="de-DE" sz="1800" b="0" u="none" strike="noStrike">
                <a:solidFill>
                  <a:schemeClr val="dk1"/>
                </a:solidFill>
                <a:effectLst/>
                <a:uFillTx/>
                <a:latin typeface="Aptos"/>
              </a:rPr>
              <a:t>Click to edit the title text format</a:t>
            </a:r>
            <a:endParaRPr lang="en-US" sz="1800" b="0" u="none" strike="noStrike">
              <a:solidFill>
                <a:srgbClr val="000000"/>
              </a:solidFill>
              <a:effectLst/>
              <a:uFillTx/>
              <a:latin typeface="Calibri"/>
            </a:endParaRPr>
          </a:p>
        </p:txBody>
      </p:sp>
      <p:sp>
        <p:nvSpPr>
          <p:cNvPr id="59" name="PlaceHolder 5"/>
          <p:cNvSpPr>
            <a:spLocks noGrp="1"/>
          </p:cNvSpPr>
          <p:nvPr>
            <p:ph type="body"/>
          </p:nvPr>
        </p:nvSpPr>
        <p:spPr>
          <a:xfrm>
            <a:off x="609480" y="1604520"/>
            <a:ext cx="10968480" cy="3973320"/>
          </a:xfrm>
          <a:prstGeom prst="rect">
            <a:avLst/>
          </a:prstGeom>
          <a:noFill/>
          <a:ln w="0">
            <a:noFill/>
          </a:ln>
        </p:spPr>
        <p:txBody>
          <a:bodyPr lIns="0" tIns="0" rIns="0" bIns="0" anchor="t">
            <a:normAutofit/>
          </a:bodyPr>
          <a:lstStyle/>
          <a:p>
            <a:pPr marL="432000" indent="-324000" defTabSz="914400">
              <a:lnSpc>
                <a:spcPct val="90000"/>
              </a:lnSpc>
              <a:spcBef>
                <a:spcPts val="1417"/>
              </a:spcBef>
              <a:buClr>
                <a:srgbClr val="000000"/>
              </a:buClr>
              <a:buSzPct val="45000"/>
              <a:buFont typeface="Wingdings" charset="2"/>
              <a:buChar char=""/>
            </a:pPr>
            <a:r>
              <a:rPr lang="de-DE" sz="2800" b="0" u="none" strike="noStrike">
                <a:solidFill>
                  <a:schemeClr val="dk1"/>
                </a:solidFill>
                <a:effectLst/>
                <a:uFillTx/>
                <a:latin typeface="Open Sans Light"/>
              </a:rPr>
              <a:t>Click to edit the outline text format</a:t>
            </a:r>
            <a:endParaRPr lang="en-US" sz="2800" b="0" u="none" strike="noStrike">
              <a:solidFill>
                <a:srgbClr val="000000"/>
              </a:solidFill>
              <a:effectLst/>
              <a:uFillTx/>
              <a:latin typeface="Calibri"/>
            </a:endParaRPr>
          </a:p>
          <a:p>
            <a:pPr marL="864000" lvl="1" indent="-324000" defTabSz="914400">
              <a:lnSpc>
                <a:spcPct val="90000"/>
              </a:lnSpc>
              <a:spcBef>
                <a:spcPts val="1134"/>
              </a:spcBef>
              <a:buClr>
                <a:srgbClr val="000000"/>
              </a:buClr>
              <a:buSzPct val="75000"/>
              <a:buFont typeface="Symbol" charset="2"/>
              <a:buChar char=""/>
            </a:pPr>
            <a:r>
              <a:rPr lang="de-DE" sz="2000" b="0" u="none" strike="noStrike">
                <a:solidFill>
                  <a:schemeClr val="dk1"/>
                </a:solidFill>
                <a:effectLst/>
                <a:uFillTx/>
                <a:latin typeface="Open Sans Light"/>
              </a:rPr>
              <a:t>Second Outline Level</a:t>
            </a:r>
            <a:endParaRPr lang="en-US" sz="2000" b="0" u="none" strike="noStrike">
              <a:solidFill>
                <a:srgbClr val="000000"/>
              </a:solidFill>
              <a:effectLst/>
              <a:uFillTx/>
              <a:latin typeface="Calibri"/>
            </a:endParaRPr>
          </a:p>
          <a:p>
            <a:pPr marL="1296000" lvl="2" indent="-288000" defTabSz="914400">
              <a:lnSpc>
                <a:spcPct val="90000"/>
              </a:lnSpc>
              <a:spcBef>
                <a:spcPts val="850"/>
              </a:spcBef>
              <a:buClr>
                <a:srgbClr val="000000"/>
              </a:buClr>
              <a:buSzPct val="45000"/>
              <a:buFont typeface="Wingdings" charset="2"/>
              <a:buChar char=""/>
            </a:pPr>
            <a:r>
              <a:rPr lang="de-DE" sz="1800" b="0" u="none" strike="noStrike">
                <a:solidFill>
                  <a:schemeClr val="dk1"/>
                </a:solidFill>
                <a:effectLst/>
                <a:uFillTx/>
                <a:latin typeface="Open Sans Light"/>
              </a:rPr>
              <a:t>Third Outline Level</a:t>
            </a:r>
            <a:endParaRPr lang="en-US" sz="1800" b="0" u="none" strike="noStrike">
              <a:solidFill>
                <a:srgbClr val="000000"/>
              </a:solidFill>
              <a:effectLst/>
              <a:uFillTx/>
              <a:latin typeface="Calibri"/>
            </a:endParaRPr>
          </a:p>
          <a:p>
            <a:pPr marL="1728000" lvl="3" indent="-216000" defTabSz="914400">
              <a:lnSpc>
                <a:spcPct val="90000"/>
              </a:lnSpc>
              <a:spcBef>
                <a:spcPts val="567"/>
              </a:spcBef>
              <a:buClr>
                <a:srgbClr val="000000"/>
              </a:buClr>
              <a:buSzPct val="75000"/>
              <a:buFont typeface="Symbol" charset="2"/>
              <a:buChar char=""/>
            </a:pPr>
            <a:r>
              <a:rPr lang="de-DE" sz="1800" b="0" u="none" strike="noStrike">
                <a:solidFill>
                  <a:schemeClr val="dk1"/>
                </a:solidFill>
                <a:effectLst/>
                <a:uFillTx/>
                <a:latin typeface="Open Sans Light"/>
              </a:rPr>
              <a:t>Fourth Outline Level</a:t>
            </a:r>
            <a:endParaRPr lang="en-US" sz="1800" b="0" u="none" strike="noStrike">
              <a:solidFill>
                <a:srgbClr val="000000"/>
              </a:solidFill>
              <a:effectLst/>
              <a:uFillTx/>
              <a:latin typeface="Calibri"/>
            </a:endParaRPr>
          </a:p>
          <a:p>
            <a:pPr marL="2160000" lvl="4" indent="-216000" defTabSz="914400">
              <a:lnSpc>
                <a:spcPct val="90000"/>
              </a:lnSpc>
              <a:spcBef>
                <a:spcPts val="283"/>
              </a:spcBef>
              <a:buClr>
                <a:srgbClr val="000000"/>
              </a:buClr>
              <a:buSzPct val="45000"/>
              <a:buFont typeface="Wingdings" charset="2"/>
              <a:buChar char=""/>
            </a:pPr>
            <a:r>
              <a:rPr lang="de-DE" sz="2000" b="0" u="none" strike="noStrike">
                <a:solidFill>
                  <a:schemeClr val="dk1"/>
                </a:solidFill>
                <a:effectLst/>
                <a:uFillTx/>
                <a:latin typeface="Open Sans Light"/>
              </a:rPr>
              <a:t>Fifth Outline Level</a:t>
            </a:r>
            <a:endParaRPr lang="en-US" sz="2000" b="0" u="none" strike="noStrike">
              <a:solidFill>
                <a:srgbClr val="000000"/>
              </a:solidFill>
              <a:effectLst/>
              <a:uFillTx/>
              <a:latin typeface="Calibri"/>
            </a:endParaRPr>
          </a:p>
          <a:p>
            <a:pPr marL="2592000" lvl="5" indent="-216000" defTabSz="914400">
              <a:lnSpc>
                <a:spcPct val="90000"/>
              </a:lnSpc>
              <a:spcBef>
                <a:spcPts val="283"/>
              </a:spcBef>
              <a:buClr>
                <a:srgbClr val="000000"/>
              </a:buClr>
              <a:buSzPct val="45000"/>
              <a:buFont typeface="Wingdings" charset="2"/>
              <a:buChar char=""/>
            </a:pPr>
            <a:r>
              <a:rPr lang="de-DE" sz="2000" b="0" u="none" strike="noStrike">
                <a:solidFill>
                  <a:schemeClr val="dk1"/>
                </a:solidFill>
                <a:effectLst/>
                <a:uFillTx/>
                <a:latin typeface="Open Sans Light"/>
              </a:rPr>
              <a:t>Sixth Outline Level</a:t>
            </a:r>
            <a:endParaRPr lang="en-US" sz="2000" b="0" u="none" strike="noStrike">
              <a:solidFill>
                <a:srgbClr val="000000"/>
              </a:solidFill>
              <a:effectLst/>
              <a:uFillTx/>
              <a:latin typeface="Calibri"/>
            </a:endParaRPr>
          </a:p>
          <a:p>
            <a:pPr marL="3024000" lvl="6" indent="-216000" defTabSz="914400">
              <a:lnSpc>
                <a:spcPct val="90000"/>
              </a:lnSpc>
              <a:spcBef>
                <a:spcPts val="283"/>
              </a:spcBef>
              <a:buClr>
                <a:srgbClr val="000000"/>
              </a:buClr>
              <a:buSzPct val="45000"/>
              <a:buFont typeface="Wingdings" charset="2"/>
              <a:buChar char=""/>
            </a:pPr>
            <a:r>
              <a:rPr lang="de-DE" sz="2000" b="0" u="none" strike="noStrike">
                <a:solidFill>
                  <a:schemeClr val="dk1"/>
                </a:solidFill>
                <a:effectLst/>
                <a:uFillTx/>
                <a:latin typeface="Open Sans Light"/>
              </a:rPr>
              <a:t>Seventh Outline Level</a:t>
            </a:r>
            <a:endParaRPr lang="en-US" sz="2000" b="0" u="none" strike="noStrike">
              <a:solidFill>
                <a:srgbClr val="000000"/>
              </a:solidFill>
              <a:effectLst/>
              <a:uFillTx/>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hyperlink" Target="https://aipromptsx.com/prompts/frameworks/clea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ipromptsx.com/prompts/frameworks/clea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arxiv.org/abs/2406.06608" TargetMode="External"/><Relationship Id="rId3" Type="http://schemas.microsoft.com/office/2018/10/relationships/comments" Target="../comments/modernComment_10C_0.xml"/><Relationship Id="rId7" Type="http://schemas.openxmlformats.org/officeDocument/2006/relationships/hyperlink" Target="https://creativecommons.org/licenses/by/4.0/"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s://arxiv.org/abs/2402.07927" TargetMode="External"/><Relationship Id="rId4" Type="http://schemas.openxmlformats.org/officeDocument/2006/relationships/hyperlink" Target="https://creativecommons.org/licenses/by-sa/4.0/deed.d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arxiv.org/abs/2201.11903" TargetMode="External"/><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xiv.org/abs/2201.1190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creativecommons.org/licenses/by/4.0/deed.de" TargetMode="External"/><Relationship Id="rId5" Type="http://schemas.openxmlformats.org/officeDocument/2006/relationships/image" Target="../media/image23.pn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abs/2201.1190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creativecommons.org/licenses/by/4.0/deed.de" TargetMode="External"/><Relationship Id="rId5" Type="http://schemas.openxmlformats.org/officeDocument/2006/relationships/image" Target="../media/image23.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hyperlink" Target="https://arxiv.org/abs/2306.06427" TargetMode="External"/><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hyperlink" Target="http://arxiv.org/abs/2306.06427" TargetMode="Externa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hyperlink" Target="https://creativecommons.org/licenses/by/4.0/" TargetMode="External"/><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hyperlink" Target="https://aclanthology.org/2024.acl-long.271/"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arxiv.org/pdf/2311.04205" TargetMode="External"/><Relationship Id="rId7" Type="http://schemas.openxmlformats.org/officeDocument/2006/relationships/image" Target="../media/image18.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arxiv.org/pdf/2311.04205" TargetMode="External"/><Relationship Id="rId4" Type="http://schemas.openxmlformats.org/officeDocument/2006/relationships/hyperlink" Target="https://creativecommons.org/licenses/by/4.0/"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arxiv.org/abs/2303.11366" TargetMode="External"/><Relationship Id="rId7" Type="http://schemas.openxmlformats.org/officeDocument/2006/relationships/image" Target="../media/image18.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arxiv.org/abs/2303.11366"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zenodo.org/records/12623730"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github.com/ScaDS/BIDS-lecture-2024/blob/main/11a_prompt_engineering/10_reflection.ipynb" TargetMode="External"/><Relationship Id="rId4" Type="http://schemas.openxmlformats.org/officeDocument/2006/relationships/hyperlink" Target="https://creativecommons.org/licenses/by/4.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zenodo.org/records/12623730"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github.com/ScaDS/BIDS-lecture-2024/blob/main/11a_prompt_engineering/10_reflection.ipynb" TargetMode="External"/><Relationship Id="rId4" Type="http://schemas.openxmlformats.org/officeDocument/2006/relationships/hyperlink" Target="https://creativecommons.org/licenses/by/4.0/"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arxiv.org/abs/2203.11171" TargetMode="External"/><Relationship Id="rId7" Type="http://schemas.openxmlformats.org/officeDocument/2006/relationships/image" Target="../media/image18.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unsplash.com/@museumsvictoria" TargetMode="External"/><Relationship Id="rId3" Type="http://schemas.microsoft.com/office/2018/10/relationships/comments" Target="../comments/modernComment_119_0.xml"/><Relationship Id="rId7" Type="http://schemas.openxmlformats.org/officeDocument/2006/relationships/hyperlink" Target="https://unsplash.com/@umby"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unsplash.com/photos/white-arrow-logo-deb2EnbWPr8" TargetMode="External"/><Relationship Id="rId5" Type="http://schemas.openxmlformats.org/officeDocument/2006/relationships/image" Target="../media/image32.png"/><Relationship Id="rId10" Type="http://schemas.openxmlformats.org/officeDocument/2006/relationships/hyperlink" Target="https://unsplash.com/photos/green-and-black-snake-illustration-G9Yy-iitjjg" TargetMode="External"/><Relationship Id="rId4" Type="http://schemas.openxmlformats.org/officeDocument/2006/relationships/image" Target="../media/image31.jpeg"/><Relationship Id="rId9" Type="http://schemas.openxmlformats.org/officeDocument/2006/relationships/hyperlink" Target="https://unsplash.com/licens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kaabl/PygamePrompt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github.com/kaabl/PygamePrompts"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kaabl/PygamePrompt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1.sv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openai.com/brand" TargetMode="Externa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BE081A-CDEC-76C4-F926-EF8756B121EB}"/>
              </a:ext>
            </a:extLst>
          </p:cNvPr>
          <p:cNvSpPr>
            <a:spLocks noGrp="1"/>
          </p:cNvSpPr>
          <p:nvPr>
            <p:ph type="dt" idx="1"/>
          </p:nvPr>
        </p:nvSpPr>
        <p:spPr/>
        <p:txBody>
          <a:body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3" name="Fußzeilenplatzhalter 2">
            <a:extLst>
              <a:ext uri="{FF2B5EF4-FFF2-40B4-BE49-F238E27FC236}">
                <a16:creationId xmlns:a16="http://schemas.microsoft.com/office/drawing/2014/main" id="{AE9E59C8-28EA-0F49-4E69-3D78471791D0}"/>
              </a:ext>
            </a:extLst>
          </p:cNvPr>
          <p:cNvSpPr>
            <a:spLocks noGrp="1"/>
          </p:cNvSpPr>
          <p:nvPr>
            <p:ph type="ftr" idx="2"/>
          </p:nvPr>
        </p:nvSpPr>
        <p:spPr/>
        <p:txBody>
          <a:bodyPr/>
          <a:lstStyle/>
          <a:p>
            <a:pPr indent="0" algn="ctr" defTabSz="914400">
              <a:lnSpc>
                <a:spcPct val="100000"/>
              </a:lnSpc>
              <a:buNone/>
              <a:tabLst>
                <a:tab pos="0" algn="l"/>
              </a:tabLst>
            </a:pPr>
            <a:r>
              <a:rPr lang="de-DE" sz="1200" b="0" u="none" strike="noStrike">
                <a:solidFill>
                  <a:schemeClr val="dk1">
                    <a:tint val="82000"/>
                  </a:schemeClr>
                </a:solidFill>
                <a:effectLst/>
                <a:uFillTx/>
                <a:latin typeface="Open Sans Light"/>
              </a:rPr>
              <a:t>Scads.AI General Assembly</a:t>
            </a:r>
            <a:endParaRPr lang="en-US" sz="1200" b="0" u="none" strike="noStrike">
              <a:solidFill>
                <a:srgbClr val="000000"/>
              </a:solidFill>
              <a:effectLst/>
              <a:uFillTx/>
              <a:latin typeface="Calibri"/>
            </a:endParaRPr>
          </a:p>
        </p:txBody>
      </p:sp>
      <p:sp>
        <p:nvSpPr>
          <p:cNvPr id="5" name="Foliennummernplatzhalter 4">
            <a:extLst>
              <a:ext uri="{FF2B5EF4-FFF2-40B4-BE49-F238E27FC236}">
                <a16:creationId xmlns:a16="http://schemas.microsoft.com/office/drawing/2014/main" id="{EA23B40F-DCFF-307D-6252-714C69225801}"/>
              </a:ext>
            </a:extLst>
          </p:cNvPr>
          <p:cNvSpPr>
            <a:spLocks noGrp="1"/>
          </p:cNvSpPr>
          <p:nvPr>
            <p:ph type="sldNum" idx="3"/>
          </p:nvPr>
        </p:nvSpPr>
        <p:spPr/>
        <p:txBody>
          <a:bodyPr/>
          <a:lstStyle/>
          <a:p>
            <a:pPr indent="0" algn="r" defTabSz="914400">
              <a:lnSpc>
                <a:spcPct val="100000"/>
              </a:lnSpc>
              <a:buNone/>
              <a:tabLst>
                <a:tab pos="0" algn="l"/>
              </a:tabLst>
            </a:pPr>
            <a:fld id="{30EC5EF1-5534-4E05-9FCA-AAA489C9ACC1}" type="slidenum">
              <a:rPr lang="de-DE" sz="1200" b="0" u="none" strike="noStrike" smtClean="0">
                <a:solidFill>
                  <a:schemeClr val="dk1">
                    <a:tint val="82000"/>
                  </a:schemeClr>
                </a:solidFill>
                <a:effectLst/>
                <a:uFillTx/>
                <a:latin typeface="Open Sans Light"/>
              </a:rPr>
              <a:t>1</a:t>
            </a:fld>
            <a:endParaRPr lang="en-US" sz="1200" b="0" u="none" strike="noStrike">
              <a:solidFill>
                <a:srgbClr val="000000"/>
              </a:solidFill>
              <a:effectLst/>
              <a:uFillTx/>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dt" idx="30"/>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dirty="0">
              <a:solidFill>
                <a:srgbClr val="000000"/>
              </a:solidFill>
              <a:effectLst/>
              <a:uFillTx/>
              <a:latin typeface="Calibri"/>
            </a:endParaRPr>
          </a:p>
        </p:txBody>
      </p:sp>
      <p:sp>
        <p:nvSpPr>
          <p:cNvPr id="110" name="PlaceHolder 2"/>
          <p:cNvSpPr>
            <a:spLocks noGrp="1"/>
          </p:cNvSpPr>
          <p:nvPr>
            <p:ph type="title"/>
          </p:nvPr>
        </p:nvSpPr>
        <p:spPr>
          <a:xfrm>
            <a:off x="839520" y="36612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Good Practices</a:t>
            </a:r>
            <a:endParaRPr lang="en-US" sz="4000" b="0" u="none" strike="noStrike">
              <a:solidFill>
                <a:srgbClr val="000000"/>
              </a:solidFill>
              <a:effectLst/>
              <a:uFillTx/>
              <a:latin typeface="Calibri"/>
            </a:endParaRPr>
          </a:p>
        </p:txBody>
      </p:sp>
      <p:sp>
        <p:nvSpPr>
          <p:cNvPr id="111" name="Textfeld 1"/>
          <p:cNvSpPr/>
          <p:nvPr/>
        </p:nvSpPr>
        <p:spPr>
          <a:xfrm>
            <a:off x="681480" y="4057560"/>
            <a:ext cx="10748880" cy="100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2" spcCol="0" anchor="t">
            <a:spAutoFit/>
          </a:bodyPr>
          <a:lstStyle/>
          <a:p>
            <a:pPr marL="285840" indent="-285840" defTabSz="914400">
              <a:lnSpc>
                <a:spcPct val="100000"/>
              </a:lnSpc>
              <a:buClr>
                <a:srgbClr val="000000"/>
              </a:buClr>
              <a:buFont typeface="Arial"/>
              <a:buChar char="•"/>
            </a:pPr>
            <a:r>
              <a:rPr lang="de-DE" sz="2400" b="0" u="none" strike="noStrike">
                <a:solidFill>
                  <a:schemeClr val="dk1"/>
                </a:solidFill>
                <a:effectLst/>
                <a:uFillTx/>
                <a:latin typeface="Open Sans Light"/>
              </a:rPr>
              <a:t>Be specific! </a:t>
            </a:r>
            <a:endParaRPr lang="en-US" sz="2400" b="0" u="none" strike="noStrike">
              <a:solidFill>
                <a:srgbClr val="000000"/>
              </a:solidFill>
              <a:effectLst/>
              <a:uFillTx/>
              <a:latin typeface="Calibri"/>
            </a:endParaRPr>
          </a:p>
          <a:p>
            <a:pPr marL="285840" indent="-285840" defTabSz="914400">
              <a:lnSpc>
                <a:spcPct val="100000"/>
              </a:lnSpc>
              <a:buClr>
                <a:srgbClr val="000000"/>
              </a:buClr>
              <a:buFont typeface="Arial"/>
              <a:buChar char="•"/>
            </a:pPr>
            <a:r>
              <a:rPr lang="de-DE" sz="2400" b="0" u="none" strike="noStrike">
                <a:solidFill>
                  <a:schemeClr val="dk1"/>
                </a:solidFill>
                <a:effectLst/>
                <a:uFillTx/>
                <a:latin typeface="Open Sans Light"/>
              </a:rPr>
              <a:t>Talk to AI like to a “Rubber Duck” </a:t>
            </a:r>
            <a:endParaRPr lang="en-US" sz="2400" b="0" u="none" strike="noStrike">
              <a:solidFill>
                <a:srgbClr val="000000"/>
              </a:solidFill>
              <a:effectLst/>
              <a:uFillTx/>
              <a:latin typeface="Calibri"/>
            </a:endParaRPr>
          </a:p>
          <a:p>
            <a:pPr defTabSz="914400">
              <a:lnSpc>
                <a:spcPct val="100000"/>
              </a:lnSpc>
            </a:pPr>
            <a:endParaRPr lang="en-US" sz="2400" b="0" u="none" strike="noStrike">
              <a:solidFill>
                <a:srgbClr val="000000"/>
              </a:solidFill>
              <a:effectLst/>
              <a:uFillTx/>
              <a:latin typeface="Calibri"/>
            </a:endParaRPr>
          </a:p>
        </p:txBody>
      </p:sp>
      <p:pic>
        <p:nvPicPr>
          <p:cNvPr id="112" name="Grafik 2"/>
          <p:cNvPicPr/>
          <p:nvPr/>
        </p:nvPicPr>
        <p:blipFill>
          <a:blip r:embed="rId3">
            <a:extLst>
              <a:ext uri="{96DAC541-7B7A-43D3-8B79-37D633B846F1}">
                <asvg:svgBlip xmlns:asvg="http://schemas.microsoft.com/office/drawing/2016/SVG/main" r:embed="rId4"/>
              </a:ext>
            </a:extLst>
          </a:blip>
          <a:stretch/>
        </p:blipFill>
        <p:spPr>
          <a:xfrm flipH="1">
            <a:off x="1478880" y="1533240"/>
            <a:ext cx="2572200" cy="2426760"/>
          </a:xfrm>
          <a:prstGeom prst="rect">
            <a:avLst/>
          </a:prstGeom>
          <a:noFill/>
          <a:ln w="0">
            <a:noFill/>
          </a:ln>
        </p:spPr>
      </p:pic>
      <p:grpSp>
        <p:nvGrpSpPr>
          <p:cNvPr id="113" name="Gruppieren 18"/>
          <p:cNvGrpSpPr/>
          <p:nvPr/>
        </p:nvGrpSpPr>
        <p:grpSpPr>
          <a:xfrm>
            <a:off x="6291360" y="1044720"/>
            <a:ext cx="4522680" cy="4766760"/>
            <a:chOff x="6291360" y="1044720"/>
            <a:chExt cx="4522680" cy="4766760"/>
          </a:xfrm>
        </p:grpSpPr>
        <p:sp>
          <p:nvSpPr>
            <p:cNvPr id="114" name="Rechteck: abgerundete Ecken 10"/>
            <p:cNvSpPr/>
            <p:nvPr/>
          </p:nvSpPr>
          <p:spPr>
            <a:xfrm>
              <a:off x="6291360" y="1324440"/>
              <a:ext cx="4522680" cy="4487040"/>
            </a:xfrm>
            <a:prstGeom prst="roundRect">
              <a:avLst>
                <a:gd name="adj" fmla="val 0"/>
              </a:avLst>
            </a:prstGeom>
            <a:solidFill>
              <a:schemeClr val="bg1"/>
            </a:solidFill>
            <a:ln>
              <a:solidFill>
                <a:srgbClr val="BEE1B1"/>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00000"/>
                </a:lnSpc>
              </a:pPr>
              <a:endParaRPr lang="en-US" sz="2400" b="0" u="none" strike="noStrike">
                <a:solidFill>
                  <a:srgbClr val="000000"/>
                </a:solidFill>
                <a:effectLst/>
                <a:uFillTx/>
                <a:latin typeface="Calibri"/>
              </a:endParaRPr>
            </a:p>
            <a:p>
              <a:pPr marL="285840" indent="-285840" defTabSz="914400">
                <a:lnSpc>
                  <a:spcPct val="130000"/>
                </a:lnSpc>
                <a:spcAft>
                  <a:spcPts val="601"/>
                </a:spcAft>
                <a:buClr>
                  <a:srgbClr val="000000"/>
                </a:buClr>
                <a:buFont typeface="Arial"/>
                <a:buChar char="•"/>
              </a:pPr>
              <a:r>
                <a:rPr lang="de-DE" sz="2400" b="0" u="none" strike="noStrike">
                  <a:solidFill>
                    <a:schemeClr val="dk1"/>
                  </a:solidFill>
                  <a:effectLst/>
                  <a:uFillTx/>
                  <a:latin typeface="Open Sans Light"/>
                </a:rPr>
                <a:t>ask AI for a “radically different approach”</a:t>
              </a:r>
              <a:endParaRPr lang="en-US" sz="2400" b="0" u="none" strike="noStrike">
                <a:solidFill>
                  <a:srgbClr val="000000"/>
                </a:solidFill>
                <a:effectLst/>
                <a:uFillTx/>
                <a:latin typeface="Calibri"/>
              </a:endParaRPr>
            </a:p>
            <a:p>
              <a:pPr marL="285840" indent="-285840" defTabSz="914400">
                <a:lnSpc>
                  <a:spcPct val="130000"/>
                </a:lnSpc>
                <a:spcAft>
                  <a:spcPts val="601"/>
                </a:spcAft>
                <a:buClr>
                  <a:srgbClr val="000000"/>
                </a:buClr>
                <a:buFont typeface="Arial"/>
                <a:buChar char="•"/>
              </a:pPr>
              <a:r>
                <a:rPr lang="de-DE" sz="2400" b="0" u="none" strike="noStrike">
                  <a:solidFill>
                    <a:schemeClr val="dk1"/>
                  </a:solidFill>
                  <a:effectLst/>
                  <a:uFillTx/>
                  <a:latin typeface="Open Sans Light"/>
                </a:rPr>
                <a:t>Provide screenshots</a:t>
              </a:r>
              <a:endParaRPr lang="en-US" sz="2400" b="0" u="none" strike="noStrike">
                <a:solidFill>
                  <a:srgbClr val="000000"/>
                </a:solidFill>
                <a:effectLst/>
                <a:uFillTx/>
                <a:latin typeface="Calibri"/>
              </a:endParaRPr>
            </a:p>
            <a:p>
              <a:pPr marL="285840" indent="-285840" defTabSz="914400">
                <a:lnSpc>
                  <a:spcPct val="130000"/>
                </a:lnSpc>
                <a:spcAft>
                  <a:spcPts val="601"/>
                </a:spcAft>
                <a:buClr>
                  <a:srgbClr val="000000"/>
                </a:buClr>
                <a:buFont typeface="Arial"/>
                <a:buChar char="•"/>
              </a:pPr>
              <a:r>
                <a:rPr lang="de-DE" sz="2400" b="0" u="none" strike="noStrike">
                  <a:solidFill>
                    <a:schemeClr val="dk1"/>
                  </a:solidFill>
                  <a:effectLst/>
                  <a:uFillTx/>
                  <a:latin typeface="Open Sans Light"/>
                </a:rPr>
                <a:t>Ask AI to generate prompts („help me write better questions“)</a:t>
              </a:r>
              <a:endParaRPr lang="en-US" sz="2400" b="0" u="none" strike="noStrike">
                <a:solidFill>
                  <a:srgbClr val="000000"/>
                </a:solidFill>
                <a:effectLst/>
                <a:uFillTx/>
                <a:latin typeface="Calibri"/>
              </a:endParaRPr>
            </a:p>
            <a:p>
              <a:pPr algn="ctr" defTabSz="914400">
                <a:lnSpc>
                  <a:spcPct val="100000"/>
                </a:lnSpc>
              </a:pPr>
              <a:endParaRPr lang="en-US" sz="1200" b="0" u="none" strike="noStrike">
                <a:solidFill>
                  <a:srgbClr val="000000"/>
                </a:solidFill>
                <a:effectLst/>
                <a:uFillTx/>
                <a:latin typeface="Calibri"/>
              </a:endParaRPr>
            </a:p>
          </p:txBody>
        </p:sp>
        <p:sp>
          <p:nvSpPr>
            <p:cNvPr id="115" name="Rechteck: abgerundete Ecken 14"/>
            <p:cNvSpPr/>
            <p:nvPr/>
          </p:nvSpPr>
          <p:spPr>
            <a:xfrm>
              <a:off x="6563160" y="1044720"/>
              <a:ext cx="2863080" cy="443880"/>
            </a:xfrm>
            <a:prstGeom prst="roundRect">
              <a:avLst>
                <a:gd name="adj" fmla="val 0"/>
              </a:avLst>
            </a:prstGeom>
            <a:solidFill>
              <a:srgbClr val="BEE1B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2400" b="0" u="none" strike="noStrike">
                  <a:solidFill>
                    <a:srgbClr val="000000"/>
                  </a:solidFill>
                  <a:effectLst/>
                  <a:uFillTx/>
                  <a:latin typeface="Open Sans"/>
                  <a:ea typeface="Open Sans"/>
                </a:rPr>
                <a:t>If you get stuck</a:t>
              </a:r>
              <a:endParaRPr lang="en-US" sz="2400" b="0" u="none" strike="noStrike">
                <a:solidFill>
                  <a:srgbClr val="000000"/>
                </a:solidFill>
                <a:effectLst/>
                <a:uFillTx/>
                <a:latin typeface="Calibri"/>
              </a:endParaRPr>
            </a:p>
          </p:txBody>
        </p:sp>
      </p:grpSp>
      <p:sp>
        <p:nvSpPr>
          <p:cNvPr id="4" name="PlaceHolder 3"/>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396D4B2F-D316-3C96-E6C3-CAD85D4E3A1F}"/>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10</a:t>
            </a:fld>
            <a:endParaRPr lang="en-US" sz="1200" b="0" u="none" strike="noStrike">
              <a:solidFill>
                <a:srgbClr val="000000"/>
              </a:solidFill>
              <a:effectLst/>
              <a:uFillTx/>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hteck 31"/>
          <p:cNvSpPr/>
          <p:nvPr/>
        </p:nvSpPr>
        <p:spPr>
          <a:xfrm>
            <a:off x="3909960" y="1763640"/>
            <a:ext cx="4367520" cy="1663560"/>
          </a:xfrm>
          <a:prstGeom prst="rect">
            <a:avLst/>
          </a:prstGeom>
          <a:solidFill>
            <a:srgbClr val="BEE1B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6600" b="0" u="none" strike="noStrike">
                <a:solidFill>
                  <a:srgbClr val="004B6F"/>
                </a:solidFill>
                <a:effectLst/>
                <a:uFillTx/>
                <a:latin typeface="Barlow"/>
              </a:rPr>
              <a:t>„CLEAR“</a:t>
            </a:r>
            <a:endParaRPr lang="en-US" sz="6600" b="0" u="none" strike="noStrike">
              <a:solidFill>
                <a:srgbClr val="000000"/>
              </a:solidFill>
              <a:effectLst/>
              <a:uFillTx/>
              <a:latin typeface="Calibri"/>
            </a:endParaRPr>
          </a:p>
        </p:txBody>
      </p:sp>
      <p:sp>
        <p:nvSpPr>
          <p:cNvPr id="117" name="Freihandform: Form 18"/>
          <p:cNvSpPr/>
          <p:nvPr/>
        </p:nvSpPr>
        <p:spPr>
          <a:xfrm rot="10800000">
            <a:off x="16993440" y="3704040"/>
            <a:ext cx="1900800" cy="3151800"/>
          </a:xfrm>
          <a:custGeom>
            <a:avLst/>
            <a:gdLst>
              <a:gd name="textAreaLeft" fmla="*/ 0 w 1900800"/>
              <a:gd name="textAreaRight" fmla="*/ 1902600 w 1900800"/>
              <a:gd name="textAreaTop" fmla="*/ 0 h 3151800"/>
              <a:gd name="textAreaBottom" fmla="*/ 3153600 h 3151800"/>
              <a:gd name="GluePoint1X" fmla="*/ 1123200 w 1902517"/>
              <a:gd name="GluePoint1Y" fmla="*/ 3153564 h 3153564"/>
              <a:gd name="GluePoint2X" fmla="*/ 782069 w 1902517"/>
              <a:gd name="GluePoint2Y" fmla="*/ 3153564 h 3153564"/>
              <a:gd name="GluePoint3X" fmla="*/ 0 w 1902517"/>
              <a:gd name="GluePoint3Y" fmla="*/ 0 h 3153564"/>
              <a:gd name="GluePoint4X" fmla="*/ 1902517 w 1902517"/>
              <a:gd name="GluePoint4Y" fmla="*/ 0 h 3153564"/>
              <a:gd name="GluePoint5X" fmla="*/ 1899855 w 1902517"/>
              <a:gd name="GluePoint5Y" fmla="*/ 21834 h 3153564"/>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902517" h="3153564">
                <a:moveTo>
                  <a:pt x="1123200" y="3153564"/>
                </a:moveTo>
                <a:lnTo>
                  <a:pt x="782069" y="3153564"/>
                </a:lnTo>
                <a:lnTo>
                  <a:pt x="0" y="0"/>
                </a:lnTo>
                <a:lnTo>
                  <a:pt x="1902517" y="0"/>
                </a:lnTo>
                <a:lnTo>
                  <a:pt x="1899855" y="21834"/>
                </a:lnTo>
                <a:close/>
              </a:path>
            </a:pathLst>
          </a:custGeom>
          <a:solidFill>
            <a:schemeClr val="accent1">
              <a:alpha val="30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18" name="Freihandform: Form 22"/>
          <p:cNvSpPr/>
          <p:nvPr/>
        </p:nvSpPr>
        <p:spPr>
          <a:xfrm>
            <a:off x="18109440" y="3702600"/>
            <a:ext cx="3122640" cy="3151800"/>
          </a:xfrm>
          <a:custGeom>
            <a:avLst/>
            <a:gdLst>
              <a:gd name="textAreaLeft" fmla="*/ 0 w 3122640"/>
              <a:gd name="textAreaRight" fmla="*/ 3124440 w 3122640"/>
              <a:gd name="textAreaTop" fmla="*/ 0 h 3151800"/>
              <a:gd name="textAreaBottom" fmla="*/ 3153600 h 3151800"/>
              <a:gd name="GluePoint1X" fmla="*/ 0 w 3124333"/>
              <a:gd name="GluePoint1Y" fmla="*/ 0 h 3153564"/>
              <a:gd name="GluePoint2X" fmla="*/ 384887 w 3124333"/>
              <a:gd name="GluePoint2Y" fmla="*/ 0 h 3153564"/>
              <a:gd name="GluePoint3X" fmla="*/ 3124333 w 3124333"/>
              <a:gd name="GluePoint3Y" fmla="*/ 3145519 h 3153564"/>
              <a:gd name="GluePoint4X" fmla="*/ 3122342 w 3124333"/>
              <a:gd name="GluePoint4Y" fmla="*/ 3153564 h 3153564"/>
              <a:gd name="GluePoint5X" fmla="*/ 780586 w 3124333"/>
              <a:gd name="GluePoint5Y" fmla="*/ 3153564 h 3153564"/>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124333" h="3153564">
                <a:moveTo>
                  <a:pt x="0" y="0"/>
                </a:moveTo>
                <a:lnTo>
                  <a:pt x="384887" y="0"/>
                </a:lnTo>
                <a:lnTo>
                  <a:pt x="3124333" y="3145519"/>
                </a:lnTo>
                <a:lnTo>
                  <a:pt x="3122342" y="3153564"/>
                </a:lnTo>
                <a:lnTo>
                  <a:pt x="780586" y="3153564"/>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19" name="Freihandform: Form 23"/>
          <p:cNvSpPr/>
          <p:nvPr/>
        </p:nvSpPr>
        <p:spPr>
          <a:xfrm flipH="1">
            <a:off x="14646600" y="3702600"/>
            <a:ext cx="3122640" cy="3151800"/>
          </a:xfrm>
          <a:custGeom>
            <a:avLst/>
            <a:gdLst>
              <a:gd name="textAreaLeft" fmla="*/ 1080 w 3122640"/>
              <a:gd name="textAreaRight" fmla="*/ 3125520 w 3122640"/>
              <a:gd name="textAreaTop" fmla="*/ 0 h 3151800"/>
              <a:gd name="textAreaBottom" fmla="*/ 3153600 h 3151800"/>
              <a:gd name="GluePoint1X" fmla="*/ 0 w 3124333"/>
              <a:gd name="GluePoint1Y" fmla="*/ 0 h 3153564"/>
              <a:gd name="GluePoint2X" fmla="*/ 384887 w 3124333"/>
              <a:gd name="GluePoint2Y" fmla="*/ 0 h 3153564"/>
              <a:gd name="GluePoint3X" fmla="*/ 3124333 w 3124333"/>
              <a:gd name="GluePoint3Y" fmla="*/ 3145519 h 3153564"/>
              <a:gd name="GluePoint4X" fmla="*/ 3122342 w 3124333"/>
              <a:gd name="GluePoint4Y" fmla="*/ 3153564 h 3153564"/>
              <a:gd name="GluePoint5X" fmla="*/ 780586 w 3124333"/>
              <a:gd name="GluePoint5Y" fmla="*/ 3153564 h 3153564"/>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3124333" h="3153564">
                <a:moveTo>
                  <a:pt x="0" y="0"/>
                </a:moveTo>
                <a:lnTo>
                  <a:pt x="384887" y="0"/>
                </a:lnTo>
                <a:lnTo>
                  <a:pt x="3124333" y="3145519"/>
                </a:lnTo>
                <a:lnTo>
                  <a:pt x="3122342" y="3153564"/>
                </a:lnTo>
                <a:lnTo>
                  <a:pt x="780586" y="3153564"/>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20" name="Freihandform: Form 29"/>
          <p:cNvSpPr/>
          <p:nvPr/>
        </p:nvSpPr>
        <p:spPr>
          <a:xfrm>
            <a:off x="18495000" y="3702600"/>
            <a:ext cx="5063040" cy="3151800"/>
          </a:xfrm>
          <a:custGeom>
            <a:avLst/>
            <a:gdLst>
              <a:gd name="textAreaLeft" fmla="*/ 0 w 5063040"/>
              <a:gd name="textAreaRight" fmla="*/ 5064840 w 5063040"/>
              <a:gd name="textAreaTop" fmla="*/ 0 h 3151800"/>
              <a:gd name="textAreaBottom" fmla="*/ 3153600 h 3151800"/>
              <a:gd name="GluePoint1X" fmla="*/ 5049004 w 5064779"/>
              <a:gd name="GluePoint1Y" fmla="*/ 0 h 3153564"/>
              <a:gd name="GluePoint2X" fmla="*/ 5064779 w 5064779"/>
              <a:gd name="GluePoint2Y" fmla="*/ 0 h 3153564"/>
              <a:gd name="GluePoint3X" fmla="*/ 5064779 w 5064779"/>
              <a:gd name="GluePoint3Y" fmla="*/ 11440 h 3153564"/>
              <a:gd name="GluePoint4X" fmla="*/ 0 w 5064779"/>
              <a:gd name="GluePoint4Y" fmla="*/ 0 h 3153564"/>
              <a:gd name="GluePoint5X" fmla="*/ 699137 w 5064779"/>
              <a:gd name="GluePoint5Y" fmla="*/ 0 h 3153564"/>
              <a:gd name="GluePoint6X" fmla="*/ 5047684 w 5064779"/>
              <a:gd name="GluePoint6Y" fmla="*/ 3153564 h 3153564"/>
              <a:gd name="GluePoint7X" fmla="*/ 2744984 w 5064779"/>
              <a:gd name="GluePoint7Y" fmla="*/ 3153564 h 315356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5064779" h="3153564">
                <a:moveTo>
                  <a:pt x="5049004" y="0"/>
                </a:moveTo>
                <a:lnTo>
                  <a:pt x="5064779" y="0"/>
                </a:lnTo>
                <a:lnTo>
                  <a:pt x="5064779" y="11440"/>
                </a:lnTo>
                <a:close/>
                <a:moveTo>
                  <a:pt x="0" y="0"/>
                </a:moveTo>
                <a:lnTo>
                  <a:pt x="699137" y="0"/>
                </a:lnTo>
                <a:lnTo>
                  <a:pt x="5047684" y="3153564"/>
                </a:lnTo>
                <a:lnTo>
                  <a:pt x="2744984" y="3153564"/>
                </a:lnTo>
                <a:close/>
              </a:path>
            </a:pathLst>
          </a:custGeom>
          <a:solidFill>
            <a:srgbClr val="B8CFD9"/>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800" b="0" u="none" strike="noStrike">
                <a:solidFill>
                  <a:schemeClr val="lt1"/>
                </a:solidFill>
                <a:effectLst/>
                <a:uFillTx/>
                <a:latin typeface="Aptos"/>
              </a:rPr>
              <a:t> </a:t>
            </a:r>
            <a:endParaRPr lang="en-US" sz="1800" b="0" u="none" strike="noStrike">
              <a:solidFill>
                <a:srgbClr val="000000"/>
              </a:solidFill>
              <a:effectLst/>
              <a:uFillTx/>
              <a:latin typeface="Calibri"/>
            </a:endParaRPr>
          </a:p>
        </p:txBody>
      </p:sp>
      <p:sp>
        <p:nvSpPr>
          <p:cNvPr id="121" name="Freihandform: Form 30"/>
          <p:cNvSpPr/>
          <p:nvPr/>
        </p:nvSpPr>
        <p:spPr>
          <a:xfrm flipH="1">
            <a:off x="12320640" y="3704400"/>
            <a:ext cx="5063040" cy="3151800"/>
          </a:xfrm>
          <a:custGeom>
            <a:avLst/>
            <a:gdLst>
              <a:gd name="textAreaLeft" fmla="*/ 1080 w 5063040"/>
              <a:gd name="textAreaRight" fmla="*/ 5065920 w 5063040"/>
              <a:gd name="textAreaTop" fmla="*/ 0 h 3151800"/>
              <a:gd name="textAreaBottom" fmla="*/ 3153600 h 3151800"/>
              <a:gd name="GluePoint1X" fmla="*/ 5049004 w 5064779"/>
              <a:gd name="GluePoint1Y" fmla="*/ 0 h 3153564"/>
              <a:gd name="GluePoint2X" fmla="*/ 5064779 w 5064779"/>
              <a:gd name="GluePoint2Y" fmla="*/ 0 h 3153564"/>
              <a:gd name="GluePoint3X" fmla="*/ 5064779 w 5064779"/>
              <a:gd name="GluePoint3Y" fmla="*/ 11440 h 3153564"/>
              <a:gd name="GluePoint4X" fmla="*/ 0 w 5064779"/>
              <a:gd name="GluePoint4Y" fmla="*/ 0 h 3153564"/>
              <a:gd name="GluePoint5X" fmla="*/ 699137 w 5064779"/>
              <a:gd name="GluePoint5Y" fmla="*/ 0 h 3153564"/>
              <a:gd name="GluePoint6X" fmla="*/ 5047684 w 5064779"/>
              <a:gd name="GluePoint6Y" fmla="*/ 3153564 h 3153564"/>
              <a:gd name="GluePoint7X" fmla="*/ 2744984 w 5064779"/>
              <a:gd name="GluePoint7Y" fmla="*/ 3153564 h 315356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5064779" h="3153564">
                <a:moveTo>
                  <a:pt x="5049004" y="0"/>
                </a:moveTo>
                <a:lnTo>
                  <a:pt x="5064779" y="0"/>
                </a:lnTo>
                <a:lnTo>
                  <a:pt x="5064779" y="11440"/>
                </a:lnTo>
                <a:close/>
                <a:moveTo>
                  <a:pt x="0" y="0"/>
                </a:moveTo>
                <a:lnTo>
                  <a:pt x="699137" y="0"/>
                </a:lnTo>
                <a:lnTo>
                  <a:pt x="5047684" y="3153564"/>
                </a:lnTo>
                <a:lnTo>
                  <a:pt x="2744984" y="3153564"/>
                </a:lnTo>
                <a:close/>
              </a:path>
            </a:pathLst>
          </a:custGeom>
          <a:solidFill>
            <a:srgbClr val="B8CFD9"/>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800" b="0" u="none" strike="noStrike">
                <a:solidFill>
                  <a:schemeClr val="lt1"/>
                </a:solidFill>
                <a:effectLst/>
                <a:uFillTx/>
                <a:latin typeface="Aptos"/>
              </a:rPr>
              <a:t> </a:t>
            </a:r>
            <a:endParaRPr lang="en-US" sz="1800" b="0" u="none" strike="noStrike">
              <a:solidFill>
                <a:srgbClr val="000000"/>
              </a:solidFill>
              <a:effectLst/>
              <a:uFillTx/>
              <a:latin typeface="Calibri"/>
            </a:endParaRPr>
          </a:p>
        </p:txBody>
      </p:sp>
      <p:sp>
        <p:nvSpPr>
          <p:cNvPr id="122" name="PlaceHolder 1"/>
          <p:cNvSpPr>
            <a:spLocks noGrp="1"/>
          </p:cNvSpPr>
          <p:nvPr>
            <p:ph type="dt" idx="31"/>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123" name="PlaceHolder 4"/>
          <p:cNvSpPr/>
          <p:nvPr/>
        </p:nvSpPr>
        <p:spPr>
          <a:xfrm>
            <a:off x="838080" y="365400"/>
            <a:ext cx="10511280" cy="139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tabLst>
                <a:tab pos="0" algn="l"/>
              </a:tabLst>
            </a:pPr>
            <a:r>
              <a:rPr lang="de-DE" sz="4000" b="0" u="none" strike="noStrike">
                <a:solidFill>
                  <a:srgbClr val="004B6F"/>
                </a:solidFill>
                <a:effectLst/>
                <a:uFillTx/>
                <a:latin typeface="Barlow"/>
              </a:rPr>
              <a:t>Prompting Frameworks</a:t>
            </a:r>
            <a:endParaRPr lang="en-US" sz="4000" b="0" u="none" strike="noStrike">
              <a:solidFill>
                <a:srgbClr val="000000"/>
              </a:solidFill>
              <a:effectLst/>
              <a:uFillTx/>
              <a:latin typeface="Calibri"/>
            </a:endParaRPr>
          </a:p>
        </p:txBody>
      </p:sp>
      <p:sp>
        <p:nvSpPr>
          <p:cNvPr id="124" name="PlaceHolder 2"/>
          <p:cNvSpPr>
            <a:spLocks noGrp="1"/>
          </p:cNvSpPr>
          <p:nvPr>
            <p:ph type="title"/>
          </p:nvPr>
        </p:nvSpPr>
        <p:spPr>
          <a:xfrm>
            <a:off x="838080" y="1902240"/>
            <a:ext cx="10511280" cy="3200400"/>
          </a:xfrm>
          <a:prstGeom prst="rect">
            <a:avLst/>
          </a:prstGeom>
          <a:noFill/>
          <a:ln w="0">
            <a:noFill/>
          </a:ln>
        </p:spPr>
        <p:txBody>
          <a:bodyPr lIns="90000" tIns="45000" rIns="90000" bIns="45000" anchor="ctr">
            <a:noAutofit/>
          </a:bodyPr>
          <a:lstStyle/>
          <a:p>
            <a:pPr indent="0" algn="ctr" defTabSz="914400">
              <a:lnSpc>
                <a:spcPct val="90000"/>
              </a:lnSpc>
              <a:buNone/>
              <a:tabLst>
                <a:tab pos="0" algn="l"/>
              </a:tabLst>
            </a:pPr>
            <a:br>
              <a:rPr sz="7200"/>
            </a:br>
            <a:br>
              <a:rPr sz="7200"/>
            </a:br>
            <a:r>
              <a:rPr lang="de-DE" sz="7200" b="0" u="none" strike="noStrike">
                <a:solidFill>
                  <a:srgbClr val="004B6F"/>
                </a:solidFill>
                <a:effectLst/>
                <a:uFillTx/>
                <a:latin typeface="Barlow"/>
              </a:rPr>
              <a:t>C</a:t>
            </a:r>
            <a:r>
              <a:rPr lang="de-DE" sz="3200" b="0" u="none" strike="noStrike">
                <a:solidFill>
                  <a:srgbClr val="004B6F"/>
                </a:solidFill>
                <a:effectLst/>
                <a:uFillTx/>
                <a:latin typeface="Barlow"/>
              </a:rPr>
              <a:t>ontext</a:t>
            </a:r>
            <a:r>
              <a:rPr lang="de-DE" sz="6600" b="0" u="none" strike="noStrike">
                <a:solidFill>
                  <a:srgbClr val="004B6F"/>
                </a:solidFill>
                <a:effectLst/>
                <a:uFillTx/>
                <a:latin typeface="Barlow"/>
              </a:rPr>
              <a:t>L</a:t>
            </a:r>
            <a:r>
              <a:rPr lang="de-DE" sz="3200" b="0" u="none" strike="noStrike">
                <a:solidFill>
                  <a:srgbClr val="004B6F"/>
                </a:solidFill>
                <a:effectLst/>
                <a:uFillTx/>
                <a:latin typeface="Barlow"/>
              </a:rPr>
              <a:t>anguage</a:t>
            </a:r>
            <a:r>
              <a:rPr lang="de-DE" sz="6600" b="0" u="none" strike="noStrike">
                <a:solidFill>
                  <a:srgbClr val="004B6F"/>
                </a:solidFill>
                <a:effectLst/>
                <a:uFillTx/>
                <a:latin typeface="Barlow"/>
              </a:rPr>
              <a:t>E</a:t>
            </a:r>
            <a:r>
              <a:rPr lang="de-DE" sz="3200" b="0" u="none" strike="noStrike">
                <a:solidFill>
                  <a:srgbClr val="004B6F"/>
                </a:solidFill>
                <a:effectLst/>
                <a:uFillTx/>
                <a:latin typeface="Barlow"/>
              </a:rPr>
              <a:t>xample</a:t>
            </a:r>
            <a:r>
              <a:rPr lang="de-DE" sz="6600" b="0" u="none" strike="noStrike">
                <a:solidFill>
                  <a:srgbClr val="004B6F"/>
                </a:solidFill>
                <a:effectLst/>
                <a:uFillTx/>
                <a:latin typeface="Barlow"/>
              </a:rPr>
              <a:t>A</a:t>
            </a:r>
            <a:r>
              <a:rPr lang="de-DE" sz="3200" b="0" u="none" strike="noStrike">
                <a:solidFill>
                  <a:srgbClr val="004B6F"/>
                </a:solidFill>
                <a:effectLst/>
                <a:uFillTx/>
                <a:latin typeface="Barlow"/>
              </a:rPr>
              <a:t>udience</a:t>
            </a:r>
            <a:r>
              <a:rPr lang="de-DE" sz="6600" b="0" u="none" strike="noStrike">
                <a:solidFill>
                  <a:srgbClr val="004B6F"/>
                </a:solidFill>
                <a:effectLst/>
                <a:uFillTx/>
                <a:latin typeface="Barlow"/>
              </a:rPr>
              <a:t>R</a:t>
            </a:r>
            <a:r>
              <a:rPr lang="de-DE" sz="3200" b="0" u="none" strike="noStrike">
                <a:solidFill>
                  <a:srgbClr val="004B6F"/>
                </a:solidFill>
                <a:effectLst/>
                <a:uFillTx/>
                <a:latin typeface="Barlow"/>
              </a:rPr>
              <a:t>equest</a:t>
            </a:r>
            <a:endParaRPr lang="en-US" sz="3200" b="0" u="none" strike="noStrike">
              <a:solidFill>
                <a:srgbClr val="000000"/>
              </a:solidFill>
              <a:effectLst/>
              <a:uFillTx/>
              <a:latin typeface="Calibri"/>
            </a:endParaRPr>
          </a:p>
        </p:txBody>
      </p:sp>
      <p:sp>
        <p:nvSpPr>
          <p:cNvPr id="125" name="Rechteck 10"/>
          <p:cNvSpPr/>
          <p:nvPr/>
        </p:nvSpPr>
        <p:spPr>
          <a:xfrm>
            <a:off x="3060000" y="6293160"/>
            <a:ext cx="4806720" cy="39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000" b="0" u="none" strike="noStrike" dirty="0">
                <a:solidFill>
                  <a:srgbClr val="467886"/>
                </a:solidFill>
                <a:effectLst/>
                <a:uFillTx/>
                <a:latin typeface="Calibri"/>
                <a:hlinkClick r:id="rId3"/>
              </a:rPr>
              <a:t>CLEAR Framework: Conversational Language with Emphasis on Adaptable Results: Complete Guide with Examples | </a:t>
            </a:r>
            <a:r>
              <a:rPr lang="en-US" sz="1000" b="0" u="none" strike="noStrike" dirty="0" err="1">
                <a:solidFill>
                  <a:srgbClr val="467886"/>
                </a:solidFill>
                <a:effectLst/>
                <a:uFillTx/>
                <a:latin typeface="Calibri"/>
                <a:hlinkClick r:id="rId3"/>
              </a:rPr>
              <a:t>AiPromptsX</a:t>
            </a:r>
            <a:r>
              <a:rPr lang="en-US" sz="1000" b="0" u="none" strike="noStrike" dirty="0">
                <a:solidFill>
                  <a:srgbClr val="000000"/>
                </a:solidFill>
                <a:effectLst/>
                <a:uFillTx/>
                <a:latin typeface="Calibri"/>
              </a:rPr>
              <a:t> </a:t>
            </a:r>
          </a:p>
        </p:txBody>
      </p:sp>
      <p:sp>
        <p:nvSpPr>
          <p:cNvPr id="4" name="PlaceHolder 3"/>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B7C35FC6-CBBE-F18A-557A-7DF735F8FF7D}"/>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11</a:t>
            </a:fld>
            <a:endParaRPr lang="en-US" sz="1200" b="0" u="none" strike="noStrike">
              <a:solidFill>
                <a:srgbClr val="000000"/>
              </a:solidFill>
              <a:effectLst/>
              <a:uFillTx/>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dt" idx="32"/>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127" name="PlaceHolder 2"/>
          <p:cNvSpPr>
            <a:spLocks noGrp="1"/>
          </p:cNvSpPr>
          <p:nvPr>
            <p:ph type="title"/>
          </p:nvPr>
        </p:nvSpPr>
        <p:spPr>
          <a:xfrm>
            <a:off x="1193040" y="1442880"/>
            <a:ext cx="10511280" cy="1396440"/>
          </a:xfrm>
          <a:prstGeom prst="rect">
            <a:avLst/>
          </a:prstGeom>
          <a:noFill/>
          <a:ln w="0">
            <a:noFill/>
          </a:ln>
        </p:spPr>
        <p:txBody>
          <a:bodyPr lIns="90000" tIns="45000" rIns="90000" bIns="45000" anchor="ctr">
            <a:noAutofit/>
          </a:bodyPr>
          <a:lstStyle/>
          <a:p>
            <a:pPr indent="0" defTabSz="914400">
              <a:lnSpc>
                <a:spcPct val="90000"/>
              </a:lnSpc>
              <a:buNone/>
              <a:tabLst>
                <a:tab pos="0" algn="l"/>
              </a:tabLst>
            </a:pPr>
            <a:r>
              <a:rPr lang="de-DE" sz="7200" b="0" u="none" strike="noStrike">
                <a:solidFill>
                  <a:srgbClr val="004B6F"/>
                </a:solidFill>
                <a:effectLst/>
                <a:uFillTx/>
                <a:latin typeface="Barlow"/>
              </a:rPr>
              <a:t>C</a:t>
            </a:r>
            <a:r>
              <a:rPr lang="de-DE" sz="3200" b="0" u="none" strike="noStrike">
                <a:solidFill>
                  <a:srgbClr val="004B6F"/>
                </a:solidFill>
                <a:effectLst/>
                <a:uFillTx/>
                <a:latin typeface="Barlow"/>
              </a:rPr>
              <a:t>ontext</a:t>
            </a:r>
            <a:r>
              <a:rPr lang="de-DE" sz="6600" b="0" u="none" strike="noStrike">
                <a:solidFill>
                  <a:srgbClr val="009299"/>
                </a:solidFill>
                <a:effectLst/>
                <a:uFillTx/>
                <a:latin typeface="Barlow"/>
              </a:rPr>
              <a:t>L</a:t>
            </a:r>
            <a:r>
              <a:rPr lang="de-DE" sz="3200" b="0" u="none" strike="noStrike">
                <a:solidFill>
                  <a:srgbClr val="009299"/>
                </a:solidFill>
                <a:effectLst/>
                <a:uFillTx/>
                <a:latin typeface="Barlow"/>
              </a:rPr>
              <a:t>anguage</a:t>
            </a:r>
            <a:r>
              <a:rPr lang="de-DE" sz="6600" b="0" u="none" strike="noStrike">
                <a:solidFill>
                  <a:srgbClr val="99C7DE"/>
                </a:solidFill>
                <a:effectLst/>
                <a:uFillTx/>
                <a:latin typeface="Barlow"/>
              </a:rPr>
              <a:t>E</a:t>
            </a:r>
            <a:r>
              <a:rPr lang="de-DE" sz="3200" b="0" u="none" strike="noStrike">
                <a:solidFill>
                  <a:srgbClr val="99C7DE"/>
                </a:solidFill>
                <a:effectLst/>
                <a:uFillTx/>
                <a:latin typeface="Barlow"/>
              </a:rPr>
              <a:t>xample</a:t>
            </a:r>
            <a:r>
              <a:rPr lang="de-DE" sz="6600" b="0" u="none" strike="noStrike">
                <a:solidFill>
                  <a:srgbClr val="71BD56"/>
                </a:solidFill>
                <a:effectLst/>
                <a:uFillTx/>
                <a:latin typeface="Barlow"/>
              </a:rPr>
              <a:t>A</a:t>
            </a:r>
            <a:r>
              <a:rPr lang="de-DE" sz="3200" b="0" u="none" strike="noStrike">
                <a:solidFill>
                  <a:srgbClr val="71BD56"/>
                </a:solidFill>
                <a:effectLst/>
                <a:uFillTx/>
                <a:latin typeface="Barlow"/>
              </a:rPr>
              <a:t>udience</a:t>
            </a:r>
            <a:r>
              <a:rPr lang="de-DE" sz="6600" b="0" u="none" strike="noStrike">
                <a:solidFill>
                  <a:srgbClr val="0074AC"/>
                </a:solidFill>
                <a:effectLst/>
                <a:uFillTx/>
                <a:latin typeface="Barlow"/>
              </a:rPr>
              <a:t>R</a:t>
            </a:r>
            <a:r>
              <a:rPr lang="de-DE" sz="3200" b="0" u="none" strike="noStrike">
                <a:solidFill>
                  <a:srgbClr val="0074AC"/>
                </a:solidFill>
                <a:effectLst/>
                <a:uFillTx/>
                <a:latin typeface="Barlow"/>
              </a:rPr>
              <a:t>equest</a:t>
            </a:r>
            <a:endParaRPr lang="en-US" sz="3200" b="0" u="none" strike="noStrike">
              <a:solidFill>
                <a:srgbClr val="000000"/>
              </a:solidFill>
              <a:effectLst/>
              <a:uFillTx/>
              <a:latin typeface="Calibri"/>
            </a:endParaRPr>
          </a:p>
        </p:txBody>
      </p:sp>
      <p:sp>
        <p:nvSpPr>
          <p:cNvPr id="128" name="Rechteck 119"/>
          <p:cNvSpPr/>
          <p:nvPr/>
        </p:nvSpPr>
        <p:spPr>
          <a:xfrm>
            <a:off x="3060000" y="6293160"/>
            <a:ext cx="4806720" cy="39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000" b="0" u="none" strike="noStrike">
                <a:solidFill>
                  <a:srgbClr val="467886"/>
                </a:solidFill>
                <a:effectLst/>
                <a:uFillTx/>
                <a:latin typeface="Calibri"/>
                <a:hlinkClick r:id="rId3"/>
              </a:rPr>
              <a:t>CLEAR Framework: Conversational Language with Emphasis on Adaptable Results: Complete Guide with Examples | AiPromptsX</a:t>
            </a:r>
            <a:r>
              <a:rPr lang="en-US" sz="1000" b="0" u="none" strike="noStrike">
                <a:solidFill>
                  <a:srgbClr val="000000"/>
                </a:solidFill>
                <a:effectLst/>
                <a:uFillTx/>
                <a:latin typeface="Calibri"/>
              </a:rPr>
              <a:t> </a:t>
            </a:r>
          </a:p>
        </p:txBody>
      </p:sp>
      <p:sp>
        <p:nvSpPr>
          <p:cNvPr id="129" name="PlaceHolder 8"/>
          <p:cNvSpPr/>
          <p:nvPr/>
        </p:nvSpPr>
        <p:spPr>
          <a:xfrm>
            <a:off x="838080" y="365400"/>
            <a:ext cx="10511280" cy="139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tabLst>
                <a:tab pos="0" algn="l"/>
              </a:tabLst>
            </a:pPr>
            <a:r>
              <a:rPr lang="de-DE" sz="4000" b="0" u="none" strike="noStrike">
                <a:solidFill>
                  <a:srgbClr val="004B6F"/>
                </a:solidFill>
                <a:effectLst/>
                <a:uFillTx/>
                <a:latin typeface="Barlow"/>
              </a:rPr>
              <a:t>Prompting Frameworks</a:t>
            </a:r>
            <a:endParaRPr lang="en-US" sz="4000" b="0" u="none" strike="noStrike">
              <a:solidFill>
                <a:srgbClr val="000000"/>
              </a:solidFill>
              <a:effectLst/>
              <a:uFillTx/>
              <a:latin typeface="Calibri"/>
            </a:endParaRPr>
          </a:p>
        </p:txBody>
      </p:sp>
      <p:sp>
        <p:nvSpPr>
          <p:cNvPr id="130" name="Rechteck 8"/>
          <p:cNvSpPr/>
          <p:nvPr/>
        </p:nvSpPr>
        <p:spPr>
          <a:xfrm>
            <a:off x="1478520" y="3268080"/>
            <a:ext cx="9388800" cy="2448360"/>
          </a:xfrm>
          <a:prstGeom prst="rect">
            <a:avLst/>
          </a:prstGeom>
          <a:solidFill>
            <a:srgbClr val="7A7B7A">
              <a:alpha val="10000"/>
            </a:srgbClr>
          </a:solidFill>
          <a:ln w="0">
            <a:noFill/>
          </a:ln>
        </p:spPr>
        <p:style>
          <a:lnRef idx="0">
            <a:scrgbClr r="0" g="0" b="0"/>
          </a:lnRef>
          <a:fillRef idx="0">
            <a:scrgbClr r="0" g="0" b="0"/>
          </a:fillRef>
          <a:effectRef idx="0">
            <a:scrgbClr r="0" g="0" b="0"/>
          </a:effectRef>
          <a:fontRef idx="minor"/>
        </p:style>
        <p:txBody>
          <a:bodyPr lIns="90000" tIns="0" rIns="90000" bIns="45000" anchor="ctr">
            <a:noAutofit/>
          </a:bodyPr>
          <a:lstStyle/>
          <a:p>
            <a:pPr marL="743040" lvl="1" indent="-285840" defTabSz="914400">
              <a:lnSpc>
                <a:spcPct val="170000"/>
              </a:lnSpc>
              <a:buClr>
                <a:srgbClr val="004B6F"/>
              </a:buClr>
              <a:buFont typeface="Wingdings" charset="2"/>
              <a:buChar char=""/>
            </a:pPr>
            <a:r>
              <a:rPr lang="en-US" sz="1600" b="1" u="none" strike="noStrike">
                <a:solidFill>
                  <a:srgbClr val="004B6F"/>
                </a:solidFill>
                <a:effectLst/>
                <a:uFillTx/>
                <a:latin typeface="Open Sans Light"/>
                <a:ea typeface="Open Sans Light"/>
              </a:rPr>
              <a:t>“You work at a mid-sized AI company, as a team leader focusing on the rain-forest. (Context)</a:t>
            </a:r>
            <a:endParaRPr lang="en-US" sz="1600" b="0" u="none" strike="noStrike">
              <a:solidFill>
                <a:srgbClr val="FFFFFF"/>
              </a:solidFill>
              <a:effectLst/>
              <a:uFillTx/>
              <a:latin typeface="Calibri"/>
            </a:endParaRPr>
          </a:p>
          <a:p>
            <a:pPr marL="743040" lvl="1" indent="-285840" defTabSz="914400">
              <a:lnSpc>
                <a:spcPct val="170000"/>
              </a:lnSpc>
              <a:buClr>
                <a:srgbClr val="009299"/>
              </a:buClr>
              <a:buFont typeface="Wingdings" charset="2"/>
              <a:buChar char=""/>
            </a:pPr>
            <a:r>
              <a:rPr lang="en-US" sz="1600" b="1" u="none" strike="noStrike">
                <a:solidFill>
                  <a:srgbClr val="009299"/>
                </a:solidFill>
                <a:effectLst/>
                <a:uFillTx/>
                <a:latin typeface="Open Sans Light"/>
                <a:ea typeface="Open Sans Light"/>
              </a:rPr>
              <a:t>Use clear, professional language. (Language)</a:t>
            </a:r>
            <a:r>
              <a:rPr lang="en-US" sz="1600" b="1" u="none" strike="noStrike">
                <a:solidFill>
                  <a:srgbClr val="000000"/>
                </a:solidFill>
                <a:effectLst/>
                <a:uFillTx/>
                <a:latin typeface="Open Sans Light"/>
                <a:ea typeface="Open Sans Light"/>
              </a:rPr>
              <a:t> </a:t>
            </a:r>
            <a:endParaRPr lang="en-US" sz="1600" b="0" u="none" strike="noStrike">
              <a:solidFill>
                <a:srgbClr val="FFFFFF"/>
              </a:solidFill>
              <a:effectLst/>
              <a:uFillTx/>
              <a:latin typeface="Calibri"/>
            </a:endParaRPr>
          </a:p>
          <a:p>
            <a:pPr marL="743040" lvl="1" indent="-285840" defTabSz="914400">
              <a:lnSpc>
                <a:spcPct val="170000"/>
              </a:lnSpc>
              <a:buClr>
                <a:srgbClr val="99C7DE"/>
              </a:buClr>
              <a:buFont typeface="Wingdings" charset="2"/>
              <a:buChar char=""/>
            </a:pPr>
            <a:r>
              <a:rPr lang="en-US" sz="1600" b="1" u="none" strike="noStrike">
                <a:solidFill>
                  <a:srgbClr val="99C7DE"/>
                </a:solidFill>
                <a:effectLst/>
                <a:uFillTx/>
                <a:latin typeface="Open Sans Light"/>
                <a:ea typeface="Open Sans Light"/>
              </a:rPr>
              <a:t>Include a phrase like ‘on track to meet the deadline’. (Example) </a:t>
            </a:r>
            <a:endParaRPr lang="en-US" sz="1600" b="0" u="none" strike="noStrike">
              <a:solidFill>
                <a:srgbClr val="FFFFFF"/>
              </a:solidFill>
              <a:effectLst/>
              <a:uFillTx/>
              <a:latin typeface="Calibri"/>
            </a:endParaRPr>
          </a:p>
          <a:p>
            <a:pPr marL="743040" lvl="1" indent="-285840" defTabSz="914400">
              <a:lnSpc>
                <a:spcPct val="170000"/>
              </a:lnSpc>
              <a:buClr>
                <a:srgbClr val="71BD56"/>
              </a:buClr>
              <a:buFont typeface="Wingdings" charset="2"/>
              <a:buChar char=""/>
            </a:pPr>
            <a:r>
              <a:rPr lang="en-US" sz="1600" b="1" u="none" strike="noStrike">
                <a:solidFill>
                  <a:srgbClr val="71BD56"/>
                </a:solidFill>
                <a:effectLst/>
                <a:uFillTx/>
                <a:latin typeface="Open Sans Light"/>
                <a:ea typeface="Open Sans Light"/>
              </a:rPr>
              <a:t>The audience is senior leadership. (Audience) </a:t>
            </a:r>
            <a:endParaRPr lang="en-US" sz="1600" b="0" u="none" strike="noStrike">
              <a:solidFill>
                <a:srgbClr val="FFFFFF"/>
              </a:solidFill>
              <a:effectLst/>
              <a:uFillTx/>
              <a:latin typeface="Calibri"/>
            </a:endParaRPr>
          </a:p>
          <a:p>
            <a:pPr marL="743040" lvl="1" indent="-285840" defTabSz="914400">
              <a:lnSpc>
                <a:spcPct val="170000"/>
              </a:lnSpc>
              <a:buClr>
                <a:srgbClr val="0074AC"/>
              </a:buClr>
              <a:buFont typeface="Wingdings" charset="2"/>
              <a:buChar char=""/>
            </a:pPr>
            <a:r>
              <a:rPr lang="en-US" sz="1600" b="1" u="none" strike="noStrike">
                <a:solidFill>
                  <a:srgbClr val="0074AC"/>
                </a:solidFill>
                <a:effectLst/>
                <a:uFillTx/>
                <a:latin typeface="Open Sans Light"/>
                <a:ea typeface="Open Sans Light"/>
              </a:rPr>
              <a:t>Summarize the project progress for a report. (Request) “</a:t>
            </a:r>
            <a:endParaRPr lang="en-US" sz="1600" b="0" u="none" strike="noStrike">
              <a:solidFill>
                <a:srgbClr val="FFFFFF"/>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0E0931EB-4A3D-4C67-0315-CECA22DB849B}"/>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12</a:t>
            </a:fld>
            <a:endParaRPr lang="en-US" sz="1200" b="0" u="none" strike="noStrike">
              <a:solidFill>
                <a:srgbClr val="000000"/>
              </a:solidFill>
              <a:effectLst/>
              <a:uFillTx/>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p:nvPr>
        </p:nvSpPr>
        <p:spPr>
          <a:xfrm>
            <a:off x="1081770" y="2099118"/>
            <a:ext cx="3694320" cy="3923640"/>
          </a:xfrm>
          <a:prstGeom prst="rect">
            <a:avLst/>
          </a:prstGeom>
          <a:noFill/>
          <a:ln w="0">
            <a:noFill/>
          </a:ln>
        </p:spPr>
        <p:txBody>
          <a:bodyPr lIns="91440" tIns="45720" rIns="91440" bIns="45720" anchor="ctr">
            <a:noAutofit/>
          </a:bodyPr>
          <a:lstStyle/>
          <a:p>
            <a:pPr marL="285840" indent="-285840" defTabSz="914400">
              <a:lnSpc>
                <a:spcPct val="130000"/>
              </a:lnSpc>
              <a:spcBef>
                <a:spcPts val="1001"/>
              </a:spcBef>
              <a:spcAft>
                <a:spcPts val="601"/>
              </a:spcAft>
              <a:buClr>
                <a:srgbClr val="000000"/>
              </a:buClr>
              <a:buFont typeface="Arial"/>
              <a:buChar char="•"/>
              <a:tabLst>
                <a:tab pos="0" algn="l"/>
              </a:tabLst>
            </a:pPr>
            <a:r>
              <a:rPr lang="de-DE" sz="2400" b="0" u="none" strike="noStrike" dirty="0">
                <a:solidFill>
                  <a:schemeClr val="dk1"/>
                </a:solidFill>
                <a:effectLst/>
                <a:uFillTx/>
                <a:latin typeface="Open Sans Light"/>
              </a:rPr>
              <a:t>Chain-</a:t>
            </a:r>
            <a:r>
              <a:rPr lang="de-DE" sz="2400" b="0" u="none" strike="noStrike" dirty="0" err="1">
                <a:solidFill>
                  <a:schemeClr val="dk1"/>
                </a:solidFill>
                <a:effectLst/>
                <a:uFillTx/>
                <a:latin typeface="Open Sans Light"/>
              </a:rPr>
              <a:t>of</a:t>
            </a:r>
            <a:r>
              <a:rPr lang="de-DE" sz="2400" b="0" u="none" strike="noStrike" dirty="0">
                <a:solidFill>
                  <a:schemeClr val="dk1"/>
                </a:solidFill>
                <a:effectLst/>
                <a:uFillTx/>
                <a:latin typeface="Open Sans Light"/>
              </a:rPr>
              <a:t>-</a:t>
            </a:r>
            <a:r>
              <a:rPr lang="de-DE" sz="2400" b="0" u="none" strike="noStrike" dirty="0" err="1">
                <a:solidFill>
                  <a:schemeClr val="dk1"/>
                </a:solidFill>
                <a:effectLst/>
                <a:uFillTx/>
                <a:latin typeface="Open Sans Light"/>
              </a:rPr>
              <a:t>Thought</a:t>
            </a:r>
            <a:endParaRPr lang="en-US" sz="2400" b="0" u="none" strike="noStrike" dirty="0">
              <a:solidFill>
                <a:srgbClr val="000000"/>
              </a:solidFill>
              <a:effectLst/>
              <a:uFillTx/>
              <a:latin typeface="Calibri"/>
            </a:endParaRPr>
          </a:p>
          <a:p>
            <a:pPr marL="285840" indent="-285840" defTabSz="914400">
              <a:lnSpc>
                <a:spcPct val="130000"/>
              </a:lnSpc>
              <a:spcBef>
                <a:spcPts val="1001"/>
              </a:spcBef>
              <a:spcAft>
                <a:spcPts val="601"/>
              </a:spcAft>
              <a:buClr>
                <a:srgbClr val="000000"/>
              </a:buClr>
              <a:buFont typeface="Arial"/>
              <a:buChar char="•"/>
              <a:tabLst>
                <a:tab pos="0" algn="l"/>
              </a:tabLst>
            </a:pPr>
            <a:r>
              <a:rPr lang="de-DE" sz="2400" b="0" u="none" strike="noStrike" dirty="0">
                <a:solidFill>
                  <a:schemeClr val="dk1"/>
                </a:solidFill>
                <a:effectLst/>
                <a:uFillTx/>
                <a:latin typeface="Open Sans Light"/>
              </a:rPr>
              <a:t>Chain-</a:t>
            </a:r>
            <a:r>
              <a:rPr lang="de-DE" sz="2400" b="0" u="none" strike="noStrike" dirty="0" err="1">
                <a:solidFill>
                  <a:schemeClr val="dk1"/>
                </a:solidFill>
                <a:effectLst/>
                <a:uFillTx/>
                <a:latin typeface="Open Sans Light"/>
              </a:rPr>
              <a:t>of</a:t>
            </a:r>
            <a:r>
              <a:rPr lang="de-DE" sz="2400" b="0" u="none" strike="noStrike" dirty="0">
                <a:solidFill>
                  <a:schemeClr val="dk1"/>
                </a:solidFill>
                <a:effectLst/>
                <a:uFillTx/>
                <a:latin typeface="Open Sans Light"/>
              </a:rPr>
              <a:t>-Knowledge</a:t>
            </a:r>
          </a:p>
          <a:p>
            <a:pPr marL="285840" indent="-285840">
              <a:lnSpc>
                <a:spcPct val="130000"/>
              </a:lnSpc>
              <a:spcBef>
                <a:spcPts val="1001"/>
              </a:spcBef>
              <a:spcAft>
                <a:spcPts val="601"/>
              </a:spcAft>
              <a:buClr>
                <a:srgbClr val="000000"/>
              </a:buClr>
              <a:buFont typeface="Arial"/>
              <a:buChar char="•"/>
              <a:tabLst>
                <a:tab pos="0" algn="l"/>
              </a:tabLst>
            </a:pPr>
            <a:r>
              <a:rPr lang="de-DE" sz="2400" b="0" u="none" strike="noStrike" dirty="0" err="1">
                <a:solidFill>
                  <a:schemeClr val="dk1"/>
                </a:solidFill>
                <a:effectLst/>
                <a:uFillTx/>
                <a:latin typeface="Open Sans Light"/>
              </a:rPr>
              <a:t>Rephrase</a:t>
            </a:r>
            <a:r>
              <a:rPr lang="de-DE" sz="2400" b="0" u="none" strike="noStrike" dirty="0">
                <a:solidFill>
                  <a:schemeClr val="dk1"/>
                </a:solidFill>
                <a:effectLst/>
                <a:uFillTx/>
                <a:latin typeface="Open Sans Light"/>
              </a:rPr>
              <a:t> &amp; </a:t>
            </a:r>
            <a:r>
              <a:rPr lang="de-DE" sz="2400" b="0" u="none" strike="noStrike" dirty="0" err="1">
                <a:solidFill>
                  <a:schemeClr val="dk1"/>
                </a:solidFill>
                <a:effectLst/>
                <a:uFillTx/>
                <a:latin typeface="Open Sans Light"/>
              </a:rPr>
              <a:t>Respond</a:t>
            </a:r>
            <a:endParaRPr lang="en-US" sz="2400" dirty="0">
              <a:solidFill>
                <a:srgbClr val="000000"/>
              </a:solidFill>
              <a:latin typeface="Calibri"/>
            </a:endParaRPr>
          </a:p>
          <a:p>
            <a:pPr marL="285840" indent="-285840" defTabSz="914400">
              <a:lnSpc>
                <a:spcPct val="130000"/>
              </a:lnSpc>
              <a:spcBef>
                <a:spcPts val="1001"/>
              </a:spcBef>
              <a:spcAft>
                <a:spcPts val="601"/>
              </a:spcAft>
              <a:buClr>
                <a:srgbClr val="000000"/>
              </a:buClr>
              <a:buFont typeface="Arial"/>
              <a:buChar char="•"/>
              <a:tabLst>
                <a:tab pos="0" algn="l"/>
              </a:tabLst>
            </a:pPr>
            <a:r>
              <a:rPr lang="de-DE" sz="2400" b="0" u="none" strike="noStrike" dirty="0" err="1">
                <a:solidFill>
                  <a:schemeClr val="dk1"/>
                </a:solidFill>
                <a:effectLst/>
                <a:uFillTx/>
                <a:latin typeface="Open Sans Light"/>
              </a:rPr>
              <a:t>Reflection</a:t>
            </a:r>
            <a:r>
              <a:rPr lang="de-DE" sz="2400" b="0" u="none" strike="noStrike" dirty="0">
                <a:solidFill>
                  <a:schemeClr val="dk1"/>
                </a:solidFill>
                <a:effectLst/>
                <a:uFillTx/>
                <a:latin typeface="Open Sans Light"/>
              </a:rPr>
              <a:t> </a:t>
            </a:r>
            <a:r>
              <a:rPr lang="de-DE" sz="2400" b="0" u="none" strike="noStrike" dirty="0" err="1">
                <a:solidFill>
                  <a:schemeClr val="dk1"/>
                </a:solidFill>
                <a:effectLst/>
                <a:uFillTx/>
                <a:latin typeface="Open Sans Light"/>
              </a:rPr>
              <a:t>Prompting</a:t>
            </a:r>
            <a:endParaRPr lang="de-DE" sz="2400" b="0" u="none" strike="noStrike" dirty="0">
              <a:solidFill>
                <a:schemeClr val="dk1"/>
              </a:solidFill>
              <a:effectLst/>
              <a:uFillTx/>
              <a:latin typeface="Open Sans Light"/>
            </a:endParaRPr>
          </a:p>
          <a:p>
            <a:pPr marL="285840" indent="-285840">
              <a:lnSpc>
                <a:spcPct val="130000"/>
              </a:lnSpc>
              <a:spcBef>
                <a:spcPts val="1001"/>
              </a:spcBef>
              <a:spcAft>
                <a:spcPts val="601"/>
              </a:spcAft>
              <a:buClr>
                <a:srgbClr val="000000"/>
              </a:buClr>
              <a:buFont typeface="Arial"/>
              <a:buChar char="•"/>
              <a:tabLst>
                <a:tab pos="0" algn="l"/>
              </a:tabLst>
            </a:pPr>
            <a:r>
              <a:rPr lang="de-DE" sz="2400" b="0" u="none" strike="noStrike" dirty="0">
                <a:solidFill>
                  <a:schemeClr val="dk1"/>
                </a:solidFill>
                <a:effectLst/>
                <a:uFillTx/>
                <a:latin typeface="Open Sans Light"/>
              </a:rPr>
              <a:t>Self-Consistency</a:t>
            </a:r>
            <a:endParaRPr lang="en-US" sz="2400" b="0" u="none" strike="noStrike" dirty="0">
              <a:solidFill>
                <a:srgbClr val="000000"/>
              </a:solidFill>
              <a:effectLst/>
              <a:uFillTx/>
              <a:latin typeface="Calibri"/>
            </a:endParaRPr>
          </a:p>
          <a:p>
            <a:pPr indent="0" defTabSz="914400">
              <a:lnSpc>
                <a:spcPct val="90000"/>
              </a:lnSpc>
              <a:spcBef>
                <a:spcPts val="1001"/>
              </a:spcBef>
              <a:buNone/>
              <a:tabLst>
                <a:tab pos="0" algn="l"/>
              </a:tabLst>
            </a:pPr>
            <a:endParaRPr lang="en-US" sz="1200" b="0" u="none" strike="noStrike" dirty="0">
              <a:solidFill>
                <a:srgbClr val="000000"/>
              </a:solidFill>
              <a:effectLst/>
              <a:uFillTx/>
              <a:latin typeface="Calibri"/>
            </a:endParaRPr>
          </a:p>
        </p:txBody>
      </p:sp>
      <p:sp>
        <p:nvSpPr>
          <p:cNvPr id="134" name="PlaceHolder 2"/>
          <p:cNvSpPr>
            <a:spLocks noGrp="1"/>
          </p:cNvSpPr>
          <p:nvPr>
            <p:ph type="dt" idx="33"/>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135" name="PlaceHolder 3"/>
          <p:cNvSpPr>
            <a:spLocks noGrp="1"/>
          </p:cNvSpPr>
          <p:nvPr>
            <p:ph type="title"/>
          </p:nvPr>
        </p:nvSpPr>
        <p:spPr>
          <a:xfrm>
            <a:off x="838080" y="611037"/>
            <a:ext cx="5257920" cy="13212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dirty="0">
                <a:solidFill>
                  <a:srgbClr val="004B6F"/>
                </a:solidFill>
                <a:effectLst/>
                <a:uFillTx/>
                <a:latin typeface="Barlow"/>
              </a:rPr>
              <a:t>Prompt Engineering </a:t>
            </a:r>
            <a:r>
              <a:rPr lang="de-DE" sz="4000" b="0" u="none" strike="noStrike" dirty="0" err="1">
                <a:solidFill>
                  <a:srgbClr val="004B6F"/>
                </a:solidFill>
                <a:effectLst/>
                <a:uFillTx/>
                <a:latin typeface="Barlow"/>
              </a:rPr>
              <a:t>Techniques</a:t>
            </a:r>
            <a:endParaRPr lang="en-US" sz="4000" b="0" u="none" strike="noStrike" dirty="0">
              <a:solidFill>
                <a:srgbClr val="000000"/>
              </a:solidFill>
              <a:effectLst/>
              <a:uFillTx/>
              <a:latin typeface="Calibri"/>
            </a:endParaRPr>
          </a:p>
        </p:txBody>
      </p:sp>
      <p:sp>
        <p:nvSpPr>
          <p:cNvPr id="5" name="PlaceHolder 4"/>
          <p:cNvSpPr>
            <a:spLocks noGrp="1"/>
          </p:cNvSpPr>
          <p:nvPr>
            <p:ph type="ftr" idx="2"/>
          </p:nvPr>
        </p:nvSpPr>
        <p:spPr/>
        <p:txBody>
          <a:bodyPr/>
          <a:lstStyle/>
          <a:p>
            <a:r>
              <a:t>Scads.AI General Assembly</a:t>
            </a:r>
          </a:p>
        </p:txBody>
      </p:sp>
      <p:sp>
        <p:nvSpPr>
          <p:cNvPr id="2" name="Textfeld 31">
            <a:extLst>
              <a:ext uri="{FF2B5EF4-FFF2-40B4-BE49-F238E27FC236}">
                <a16:creationId xmlns:a16="http://schemas.microsoft.com/office/drawing/2014/main" id="{A503CAAD-B757-3135-D31E-1CD8A2092095}"/>
              </a:ext>
            </a:extLst>
          </p:cNvPr>
          <p:cNvSpPr/>
          <p:nvPr/>
        </p:nvSpPr>
        <p:spPr>
          <a:xfrm>
            <a:off x="-6500648" y="6134012"/>
            <a:ext cx="390672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0" u="none" strike="noStrike" dirty="0">
                <a:solidFill>
                  <a:schemeClr val="dk1">
                    <a:tint val="82000"/>
                  </a:schemeClr>
                </a:solidFill>
                <a:effectLst/>
                <a:uFillTx/>
                <a:latin typeface="Open Sans Light"/>
              </a:rPr>
              <a:t>Cropped from Sahoo et. Al (2024), licensed</a:t>
            </a:r>
            <a:r>
              <a:rPr lang="en-US" sz="1200" b="0" u="none" strike="noStrike" dirty="0">
                <a:solidFill>
                  <a:schemeClr val="dk1">
                    <a:tint val="82000"/>
                  </a:schemeClr>
                </a:solidFill>
                <a:effectLst/>
                <a:uFillTx/>
                <a:latin typeface="Open Sans Light"/>
                <a:hlinkClick r:id="rId4"/>
              </a:rPr>
              <a:t> CC-BY-SA 4.0</a:t>
            </a:r>
            <a:r>
              <a:rPr lang="en-US" sz="1200" b="0" u="none" strike="noStrike" dirty="0">
                <a:solidFill>
                  <a:schemeClr val="dk1">
                    <a:tint val="82000"/>
                  </a:schemeClr>
                </a:solidFill>
                <a:effectLst/>
                <a:uFillTx/>
                <a:latin typeface="Open Sans Light"/>
              </a:rPr>
              <a:t> </a:t>
            </a:r>
            <a:r>
              <a:rPr lang="en-US" sz="1200" dirty="0">
                <a:solidFill>
                  <a:schemeClr val="dk1">
                    <a:tint val="82000"/>
                  </a:schemeClr>
                </a:solidFill>
                <a:latin typeface="Open Sans Light"/>
                <a:hlinkClick r:id="rId5"/>
              </a:rPr>
              <a:t>https://arxiv.org/abs/2402.07927</a:t>
            </a:r>
            <a:endParaRPr lang="en-US" sz="1200" dirty="0">
              <a:solidFill>
                <a:schemeClr val="dk1">
                  <a:tint val="82000"/>
                </a:schemeClr>
              </a:solidFill>
              <a:latin typeface="Open Sans Light"/>
            </a:endParaRPr>
          </a:p>
        </p:txBody>
      </p:sp>
      <p:sp>
        <p:nvSpPr>
          <p:cNvPr id="4" name="Foliennummernplatzhalter 3">
            <a:extLst>
              <a:ext uri="{FF2B5EF4-FFF2-40B4-BE49-F238E27FC236}">
                <a16:creationId xmlns:a16="http://schemas.microsoft.com/office/drawing/2014/main" id="{BFE3BA32-2901-D3BE-002E-656C74A17003}"/>
              </a:ext>
            </a:extLst>
          </p:cNvPr>
          <p:cNvSpPr>
            <a:spLocks noGrp="1"/>
          </p:cNvSpPr>
          <p:nvPr>
            <p:ph type="sldNum" idx="12"/>
          </p:nvPr>
        </p:nvSpPr>
        <p:spPr/>
        <p:txBody>
          <a:bodyPr/>
          <a:lstStyle/>
          <a:p>
            <a:pPr indent="0" algn="r" defTabSz="914400">
              <a:lnSpc>
                <a:spcPct val="100000"/>
              </a:lnSpc>
              <a:buNone/>
              <a:tabLst>
                <a:tab pos="0" algn="l"/>
              </a:tabLst>
            </a:pPr>
            <a:fld id="{D899E158-846D-4244-9654-9965E2A6328E}" type="slidenum">
              <a:rPr lang="de-DE" sz="1200" b="0" u="none" strike="noStrike" smtClean="0">
                <a:solidFill>
                  <a:schemeClr val="dk1">
                    <a:tint val="82000"/>
                  </a:schemeClr>
                </a:solidFill>
                <a:effectLst/>
                <a:uFillTx/>
                <a:latin typeface="Open Sans Light"/>
              </a:rPr>
              <a:t>13</a:t>
            </a:fld>
            <a:endParaRPr lang="en-US" sz="1200" b="0" u="none" strike="noStrike">
              <a:solidFill>
                <a:srgbClr val="000000"/>
              </a:solidFill>
              <a:effectLst/>
              <a:uFillTx/>
              <a:latin typeface="Calibri"/>
            </a:endParaRPr>
          </a:p>
        </p:txBody>
      </p:sp>
      <p:pic>
        <p:nvPicPr>
          <p:cNvPr id="6" name="Picture 5" descr="A diagram of a structure&#10;&#10;AI-generated content may be incorrect.">
            <a:extLst>
              <a:ext uri="{FF2B5EF4-FFF2-40B4-BE49-F238E27FC236}">
                <a16:creationId xmlns:a16="http://schemas.microsoft.com/office/drawing/2014/main" id="{3BA5F492-7A2D-265E-5581-307C78D79D1B}"/>
              </a:ext>
            </a:extLst>
          </p:cNvPr>
          <p:cNvPicPr>
            <a:picLocks noChangeAspect="1"/>
          </p:cNvPicPr>
          <p:nvPr/>
        </p:nvPicPr>
        <p:blipFill>
          <a:blip r:embed="rId6" cstate="print">
            <a:extLst>
              <a:ext uri="{28A0092B-C50C-407E-A947-70E740481C1C}">
                <a14:useLocalDpi xmlns:a14="http://schemas.microsoft.com/office/drawing/2010/main" val="0"/>
              </a:ext>
            </a:extLst>
          </a:blip>
          <a:srcRect l="3760" t="2277" r="5692" b="4856"/>
          <a:stretch>
            <a:fillRect/>
          </a:stretch>
        </p:blipFill>
        <p:spPr>
          <a:xfrm>
            <a:off x="6096000" y="97851"/>
            <a:ext cx="4572842" cy="5913144"/>
          </a:xfrm>
          <a:prstGeom prst="rect">
            <a:avLst/>
          </a:prstGeom>
        </p:spPr>
      </p:pic>
      <p:sp>
        <p:nvSpPr>
          <p:cNvPr id="7" name="Textfeld 31">
            <a:extLst>
              <a:ext uri="{FF2B5EF4-FFF2-40B4-BE49-F238E27FC236}">
                <a16:creationId xmlns:a16="http://schemas.microsoft.com/office/drawing/2014/main" id="{976AFAFE-2463-EA35-FAA6-69F2B8BF0FE2}"/>
              </a:ext>
            </a:extLst>
          </p:cNvPr>
          <p:cNvSpPr/>
          <p:nvPr/>
        </p:nvSpPr>
        <p:spPr>
          <a:xfrm>
            <a:off x="3037320" y="6134012"/>
            <a:ext cx="3906720"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en-US" sz="1200" b="0" u="none" strike="noStrike" dirty="0">
                <a:solidFill>
                  <a:schemeClr val="dk1">
                    <a:tint val="82000"/>
                  </a:schemeClr>
                </a:solidFill>
                <a:effectLst/>
                <a:uFillTx/>
                <a:latin typeface="Open Sans Light"/>
              </a:rPr>
              <a:t>Cropped from </a:t>
            </a:r>
            <a:r>
              <a:rPr lang="en-US" sz="1200" dirty="0">
                <a:solidFill>
                  <a:schemeClr val="dk1">
                    <a:tint val="82000"/>
                  </a:schemeClr>
                </a:solidFill>
                <a:latin typeface="Open Sans Light"/>
              </a:rPr>
              <a:t>Schulhoff</a:t>
            </a:r>
            <a:r>
              <a:rPr lang="en-US" sz="1200" b="0" u="none" strike="noStrike" dirty="0">
                <a:solidFill>
                  <a:schemeClr val="dk1">
                    <a:tint val="82000"/>
                  </a:schemeClr>
                </a:solidFill>
                <a:effectLst/>
                <a:uFillTx/>
                <a:latin typeface="Open Sans Light"/>
              </a:rPr>
              <a:t> et. al (2024), licensed</a:t>
            </a:r>
            <a:r>
              <a:rPr lang="en-US" sz="1200" dirty="0">
                <a:solidFill>
                  <a:schemeClr val="dk1">
                    <a:tint val="82000"/>
                  </a:schemeClr>
                </a:solidFill>
                <a:latin typeface="Open Sans Light"/>
                <a:hlinkClick r:id="rId7"/>
              </a:rPr>
              <a:t> CC-BY 4.0</a:t>
            </a:r>
            <a:r>
              <a:rPr lang="en-US" sz="1200" b="0" u="none" strike="noStrike" dirty="0">
                <a:solidFill>
                  <a:schemeClr val="dk1">
                    <a:tint val="82000"/>
                  </a:schemeClr>
                </a:solidFill>
                <a:effectLst/>
                <a:uFillTx/>
                <a:latin typeface="Open Sans Light"/>
                <a:hlinkClick r:id="rId7"/>
              </a:rPr>
              <a:t> </a:t>
            </a:r>
            <a:r>
              <a:rPr lang="en-US" sz="1200" dirty="0">
                <a:solidFill>
                  <a:schemeClr val="dk1">
                    <a:tint val="82000"/>
                  </a:schemeClr>
                </a:solidFill>
                <a:latin typeface="Open Sans Light"/>
                <a:hlinkClick r:id="rId8"/>
              </a:rPr>
              <a:t>https://arxiv.org/abs/2406.06608</a:t>
            </a:r>
            <a:r>
              <a:rPr lang="en-US" sz="1200" dirty="0">
                <a:solidFill>
                  <a:schemeClr val="dk1">
                    <a:tint val="82000"/>
                  </a:schemeClr>
                </a:solidFill>
                <a:latin typeface="Open Sans Light"/>
              </a:rPr>
              <a:t> </a:t>
            </a:r>
          </a:p>
        </p:txBody>
      </p:sp>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hteck 31"/>
          <p:cNvSpPr/>
          <p:nvPr/>
        </p:nvSpPr>
        <p:spPr>
          <a:xfrm>
            <a:off x="0" y="150012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38" name="Rechteck 34"/>
          <p:cNvSpPr/>
          <p:nvPr/>
        </p:nvSpPr>
        <p:spPr>
          <a:xfrm>
            <a:off x="0" y="2867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39" name="Rechteck 35"/>
          <p:cNvSpPr/>
          <p:nvPr/>
        </p:nvSpPr>
        <p:spPr>
          <a:xfrm>
            <a:off x="0" y="4235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40" name="PlaceHolder 1"/>
          <p:cNvSpPr>
            <a:spLocks noGrp="1"/>
          </p:cNvSpPr>
          <p:nvPr>
            <p:ph/>
          </p:nvPr>
        </p:nvSpPr>
        <p:spPr>
          <a:xfrm>
            <a:off x="2184480" y="1794456"/>
            <a:ext cx="9165240" cy="4378104"/>
          </a:xfrm>
          <a:prstGeom prst="rect">
            <a:avLst/>
          </a:prstGeom>
          <a:noFill/>
          <a:ln w="0">
            <a:noFill/>
          </a:ln>
        </p:spPr>
        <p:txBody>
          <a:bodyPr lIns="90000" tIns="45000" rIns="90000" bIns="45000" anchor="t">
            <a:noAutofit/>
          </a:bodyPr>
          <a:lstStyle/>
          <a:p>
            <a:pPr indent="0" defTabSz="914400">
              <a:lnSpc>
                <a:spcPct val="140000"/>
              </a:lnSpc>
              <a:spcBef>
                <a:spcPts val="1001"/>
              </a:spcBef>
              <a:buNone/>
              <a:tabLst>
                <a:tab pos="0" algn="l"/>
              </a:tabLst>
            </a:pPr>
            <a:r>
              <a:rPr lang="en-US" sz="2400" b="1" u="none" strike="noStrike" dirty="0">
                <a:solidFill>
                  <a:schemeClr val="dk1"/>
                </a:solidFill>
                <a:effectLst/>
                <a:uFillTx/>
                <a:latin typeface="Open Sans Light"/>
              </a:rPr>
              <a:t>Idea</a:t>
            </a:r>
            <a:r>
              <a:rPr lang="en-US" sz="2400" b="0" u="none" strike="noStrike" dirty="0">
                <a:solidFill>
                  <a:schemeClr val="dk1"/>
                </a:solidFill>
                <a:effectLst/>
                <a:uFillTx/>
                <a:latin typeface="Open Sans Light"/>
              </a:rPr>
              <a:t>: Ask the model to show reasoning steps</a:t>
            </a:r>
            <a:br>
              <a:rPr sz="2400" dirty="0"/>
            </a:br>
            <a:endParaRPr lang="en-US" sz="2400" b="0" u="none" strike="noStrike" dirty="0">
              <a:solidFill>
                <a:srgbClr val="000000"/>
              </a:solidFill>
              <a:effectLst/>
              <a:uFillTx/>
              <a:latin typeface="Calibri"/>
            </a:endParaRPr>
          </a:p>
          <a:p>
            <a:pPr indent="0" defTabSz="914400">
              <a:lnSpc>
                <a:spcPct val="130000"/>
              </a:lnSpc>
              <a:spcBef>
                <a:spcPts val="1001"/>
              </a:spcBef>
              <a:buNone/>
              <a:tabLst>
                <a:tab pos="0" algn="l"/>
              </a:tabLst>
            </a:pPr>
            <a:r>
              <a:rPr lang="en-US" sz="2400" b="1" u="none" strike="noStrike" dirty="0">
                <a:solidFill>
                  <a:schemeClr val="dk1"/>
                </a:solidFill>
                <a:effectLst/>
                <a:uFillTx/>
                <a:latin typeface="Open Sans Light"/>
              </a:rPr>
              <a:t>Why:</a:t>
            </a:r>
            <a:r>
              <a:rPr lang="en-US" sz="2400" b="0" u="none" strike="noStrike" dirty="0">
                <a:solidFill>
                  <a:schemeClr val="dk1"/>
                </a:solidFill>
                <a:effectLst/>
                <a:uFillTx/>
                <a:latin typeface="Open Sans Light"/>
              </a:rPr>
              <a:t> Improves performance on complex, multi-step tasks. </a:t>
            </a:r>
            <a:br>
              <a:rPr sz="2400" dirty="0"/>
            </a:br>
            <a:r>
              <a:rPr lang="en-US" sz="2400" b="0" u="none" strike="noStrike" dirty="0">
                <a:solidFill>
                  <a:schemeClr val="dk1"/>
                </a:solidFill>
                <a:effectLst/>
                <a:uFillTx/>
                <a:latin typeface="Open Sans Light"/>
              </a:rPr>
              <a:t>(--&gt; Math!). </a:t>
            </a:r>
            <a:br>
              <a:rPr sz="2400" dirty="0"/>
            </a:br>
            <a:endParaRPr lang="en-US" sz="2400" b="0" u="none" strike="noStrike" dirty="0">
              <a:solidFill>
                <a:srgbClr val="000000"/>
              </a:solidFill>
              <a:effectLst/>
              <a:uFillTx/>
              <a:latin typeface="Calibri"/>
            </a:endParaRPr>
          </a:p>
          <a:p>
            <a:pPr indent="0">
              <a:lnSpc>
                <a:spcPct val="130000"/>
              </a:lnSpc>
              <a:spcBef>
                <a:spcPts val="1001"/>
              </a:spcBef>
              <a:buNone/>
              <a:tabLst>
                <a:tab pos="0" algn="l"/>
              </a:tabLst>
            </a:pPr>
            <a:r>
              <a:rPr lang="en-US" sz="2400" b="1" u="none" strike="noStrike" dirty="0">
                <a:solidFill>
                  <a:schemeClr val="dk1"/>
                </a:solidFill>
                <a:effectLst/>
                <a:uFillTx/>
                <a:latin typeface="Open Sans Light"/>
              </a:rPr>
              <a:t>Paper</a:t>
            </a:r>
            <a:r>
              <a:rPr lang="en-US" sz="2400" b="0" u="none" strike="noStrike" dirty="0">
                <a:solidFill>
                  <a:schemeClr val="dk1"/>
                </a:solidFill>
                <a:effectLst/>
                <a:uFillTx/>
                <a:latin typeface="Open Sans Light"/>
              </a:rPr>
              <a:t>: </a:t>
            </a:r>
            <a:r>
              <a:rPr lang="de-DE" sz="2400" dirty="0">
                <a:solidFill>
                  <a:schemeClr val="dk1"/>
                </a:solidFill>
                <a:latin typeface="Open Sans Light"/>
              </a:rPr>
              <a:t>Wei et al. (2022) </a:t>
            </a:r>
            <a:r>
              <a:rPr lang="en-US" sz="2400" b="0" u="none" strike="noStrike" dirty="0">
                <a:solidFill>
                  <a:schemeClr val="dk1"/>
                </a:solidFill>
                <a:effectLst/>
                <a:uFillTx/>
                <a:latin typeface="Open Sans Light"/>
                <a:hlinkClick r:id="rId3"/>
              </a:rPr>
              <a:t>https://arxiv.org/abs/2201.11903</a:t>
            </a:r>
            <a:endParaRPr lang="en-US" sz="2400" b="0" u="none" strike="noStrike" dirty="0">
              <a:solidFill>
                <a:schemeClr val="dk1"/>
              </a:solidFill>
              <a:effectLst/>
              <a:uFillTx/>
              <a:latin typeface="Open Sans Light"/>
            </a:endParaRPr>
          </a:p>
          <a:p>
            <a:pPr indent="0">
              <a:lnSpc>
                <a:spcPct val="130000"/>
              </a:lnSpc>
              <a:spcBef>
                <a:spcPts val="1001"/>
              </a:spcBef>
              <a:buNone/>
              <a:tabLst>
                <a:tab pos="0" algn="l"/>
              </a:tabLst>
            </a:pPr>
            <a:endParaRPr lang="en-US" sz="2400" b="0" u="none" strike="noStrike" dirty="0">
              <a:solidFill>
                <a:srgbClr val="000000"/>
              </a:solidFill>
              <a:effectLst/>
              <a:uFillTx/>
              <a:latin typeface="Calibri"/>
            </a:endParaRPr>
          </a:p>
        </p:txBody>
      </p:sp>
      <p:sp>
        <p:nvSpPr>
          <p:cNvPr id="141" name="PlaceHolder 2"/>
          <p:cNvSpPr>
            <a:spLocks noGrp="1"/>
          </p:cNvSpPr>
          <p:nvPr>
            <p:ph type="dt" idx="34"/>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142" name="PlaceHolder 3"/>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Chain-of-Thought</a:t>
            </a:r>
            <a:endParaRPr lang="en-US" sz="4000" b="0" u="none" strike="noStrike">
              <a:solidFill>
                <a:srgbClr val="000000"/>
              </a:solidFill>
              <a:effectLst/>
              <a:uFillTx/>
              <a:latin typeface="Calibri"/>
            </a:endParaRPr>
          </a:p>
        </p:txBody>
      </p:sp>
      <p:pic>
        <p:nvPicPr>
          <p:cNvPr id="143" name="Grafik 26" descr="Gute Idee Silhouette"/>
          <p:cNvPicPr/>
          <p:nvPr/>
        </p:nvPicPr>
        <p:blipFill>
          <a:blip r:embed="rId4">
            <a:extLst>
              <a:ext uri="{96DAC541-7B7A-43D3-8B79-37D633B846F1}">
                <asvg:svgBlip xmlns:asvg="http://schemas.microsoft.com/office/drawing/2016/SVG/main" r:embed="rId5"/>
              </a:ext>
            </a:extLst>
          </a:blip>
          <a:stretch/>
        </p:blipFill>
        <p:spPr>
          <a:xfrm>
            <a:off x="838080" y="1650960"/>
            <a:ext cx="910080" cy="910080"/>
          </a:xfrm>
          <a:prstGeom prst="rect">
            <a:avLst/>
          </a:prstGeom>
          <a:noFill/>
          <a:ln w="0">
            <a:noFill/>
          </a:ln>
        </p:spPr>
      </p:pic>
      <p:pic>
        <p:nvPicPr>
          <p:cNvPr id="144" name="Grafik 28" descr="Fragezeichen Silhouette"/>
          <p:cNvPicPr/>
          <p:nvPr/>
        </p:nvPicPr>
        <p:blipFill>
          <a:blip r:embed="rId6">
            <a:extLst>
              <a:ext uri="{96DAC541-7B7A-43D3-8B79-37D633B846F1}">
                <asvg:svgBlip xmlns:asvg="http://schemas.microsoft.com/office/drawing/2016/SVG/main" r:embed="rId7"/>
              </a:ext>
            </a:extLst>
          </a:blip>
          <a:stretch/>
        </p:blipFill>
        <p:spPr>
          <a:xfrm>
            <a:off x="838080" y="3013560"/>
            <a:ext cx="910080" cy="910080"/>
          </a:xfrm>
          <a:prstGeom prst="rect">
            <a:avLst/>
          </a:prstGeom>
          <a:noFill/>
          <a:ln w="0">
            <a:noFill/>
          </a:ln>
        </p:spPr>
      </p:pic>
      <p:pic>
        <p:nvPicPr>
          <p:cNvPr id="145" name="Grafik 30" descr="Dokument Silhouette"/>
          <p:cNvPicPr/>
          <p:nvPr/>
        </p:nvPicPr>
        <p:blipFill>
          <a:blip r:embed="rId8">
            <a:extLst>
              <a:ext uri="{96DAC541-7B7A-43D3-8B79-37D633B846F1}">
                <asvg:svgBlip xmlns:asvg="http://schemas.microsoft.com/office/drawing/2016/SVG/main" r:embed="rId9"/>
              </a:ext>
            </a:extLst>
          </a:blip>
          <a:stretch/>
        </p:blipFill>
        <p:spPr>
          <a:xfrm>
            <a:off x="892080" y="4376520"/>
            <a:ext cx="910080" cy="910080"/>
          </a:xfrm>
          <a:prstGeom prst="rect">
            <a:avLst/>
          </a:prstGeom>
          <a:noFill/>
          <a:ln w="0">
            <a:noFill/>
          </a:ln>
        </p:spPr>
      </p:pic>
      <p:sp>
        <p:nvSpPr>
          <p:cNvPr id="5" name="PlaceHolder 4"/>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70BAD1B8-3B19-C95A-3356-961DFDAC88AF}"/>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14</a:t>
            </a:fld>
            <a:endParaRPr lang="en-US" sz="1200" b="0" u="none" strike="noStrike">
              <a:solidFill>
                <a:srgbClr val="000000"/>
              </a:solidFill>
              <a:effectLst/>
              <a:uFillTx/>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769079E-FCCA-D803-A77A-D4C6DBE07701}"/>
              </a:ext>
            </a:extLst>
          </p:cNvPr>
          <p:cNvSpPr/>
          <p:nvPr/>
        </p:nvSpPr>
        <p:spPr>
          <a:xfrm>
            <a:off x="1179000" y="3981600"/>
            <a:ext cx="3598200" cy="1080720"/>
          </a:xfrm>
          <a:prstGeom prst="rect">
            <a:avLst/>
          </a:prstGeom>
          <a:solidFill>
            <a:srgbClr val="FFEB5B"/>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46" name="PlaceHolder 1"/>
          <p:cNvSpPr>
            <a:spLocks noGrp="1"/>
          </p:cNvSpPr>
          <p:nvPr>
            <p:ph type="dt" idx="35"/>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147" name="PlaceHolder 2"/>
          <p:cNvSpPr>
            <a:spLocks noGrp="1"/>
          </p:cNvSpPr>
          <p:nvPr>
            <p:ph type="title"/>
          </p:nvPr>
        </p:nvSpPr>
        <p:spPr>
          <a:xfrm>
            <a:off x="838080" y="365040"/>
            <a:ext cx="10511280" cy="7164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Chain-of-Thought</a:t>
            </a:r>
            <a:endParaRPr lang="en-US" sz="4000" b="0" u="none" strike="noStrike">
              <a:solidFill>
                <a:srgbClr val="000000"/>
              </a:solidFill>
              <a:effectLst/>
              <a:uFillTx/>
              <a:latin typeface="Calibri"/>
            </a:endParaRPr>
          </a:p>
        </p:txBody>
      </p:sp>
      <p:grpSp>
        <p:nvGrpSpPr>
          <p:cNvPr id="148" name="Gruppieren 18"/>
          <p:cNvGrpSpPr/>
          <p:nvPr/>
        </p:nvGrpSpPr>
        <p:grpSpPr>
          <a:xfrm>
            <a:off x="1185480" y="2109240"/>
            <a:ext cx="3598200" cy="2953080"/>
            <a:chOff x="1185480" y="2109240"/>
            <a:chExt cx="3598200" cy="2953080"/>
          </a:xfrm>
        </p:grpSpPr>
        <p:sp>
          <p:nvSpPr>
            <p:cNvPr id="149" name="Rechteck: abgerundete Ecken 10"/>
            <p:cNvSpPr/>
            <p:nvPr/>
          </p:nvSpPr>
          <p:spPr>
            <a:xfrm>
              <a:off x="1185480" y="2337120"/>
              <a:ext cx="3598200" cy="2725200"/>
            </a:xfrm>
            <a:prstGeom prst="roundRect">
              <a:avLst>
                <a:gd name="adj" fmla="val 0"/>
              </a:avLst>
            </a:prstGeom>
            <a:noFill/>
            <a:ln>
              <a:solidFill>
                <a:srgbClr val="BEE1B1"/>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algn="just" defTabSz="914400">
                <a:lnSpc>
                  <a:spcPct val="120000"/>
                </a:lnSpc>
              </a:pPr>
              <a:r>
                <a:rPr lang="de-DE" sz="1200" b="0" u="none" strike="noStrike" dirty="0">
                  <a:solidFill>
                    <a:srgbClr val="000000"/>
                  </a:solidFill>
                  <a:effectLst/>
                  <a:uFillTx/>
                  <a:latin typeface="Open Sans"/>
                  <a:ea typeface="Open Sans"/>
                </a:rPr>
                <a:t>Q: Roger </a:t>
              </a:r>
              <a:r>
                <a:rPr lang="de-DE" sz="1200" b="0" u="none" strike="noStrike" dirty="0" err="1">
                  <a:solidFill>
                    <a:srgbClr val="000000"/>
                  </a:solidFill>
                  <a:effectLst/>
                  <a:uFillTx/>
                  <a:latin typeface="Open Sans"/>
                  <a:ea typeface="Open Sans"/>
                </a:rPr>
                <a:t>has</a:t>
              </a:r>
              <a:r>
                <a:rPr lang="de-DE" sz="1200" b="0" u="none" strike="noStrike" dirty="0">
                  <a:solidFill>
                    <a:srgbClr val="000000"/>
                  </a:solidFill>
                  <a:effectLst/>
                  <a:uFillTx/>
                  <a:latin typeface="Open Sans"/>
                  <a:ea typeface="Open Sans"/>
                </a:rPr>
                <a:t> 5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He </a:t>
              </a:r>
              <a:r>
                <a:rPr lang="de-DE" sz="1200" b="0" u="none" strike="noStrike" dirty="0" err="1">
                  <a:solidFill>
                    <a:srgbClr val="000000"/>
                  </a:solidFill>
                  <a:effectLst/>
                  <a:uFillTx/>
                  <a:latin typeface="Open Sans"/>
                  <a:ea typeface="Open Sans"/>
                </a:rPr>
                <a:t>buys</a:t>
              </a:r>
              <a:r>
                <a:rPr lang="de-DE" sz="1200" b="0" u="none" strike="noStrike" dirty="0">
                  <a:solidFill>
                    <a:srgbClr val="000000"/>
                  </a:solidFill>
                  <a:effectLst/>
                  <a:uFillTx/>
                  <a:latin typeface="Open Sans"/>
                  <a:ea typeface="Open Sans"/>
                </a:rPr>
                <a:t> 2 </a:t>
              </a:r>
              <a:r>
                <a:rPr lang="de-DE" sz="1200" b="0" u="none" strike="noStrike" dirty="0" err="1">
                  <a:solidFill>
                    <a:srgbClr val="000000"/>
                  </a:solidFill>
                  <a:effectLst/>
                  <a:uFillTx/>
                  <a:latin typeface="Open Sans"/>
                  <a:ea typeface="Open Sans"/>
                </a:rPr>
                <a:t>more</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cans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of</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 </a:t>
              </a:r>
              <a:r>
                <a:rPr lang="de-DE" sz="1200" b="0" u="none" strike="noStrike" dirty="0" err="1">
                  <a:solidFill>
                    <a:srgbClr val="000000"/>
                  </a:solidFill>
                  <a:effectLst/>
                  <a:uFillTx/>
                  <a:latin typeface="Open Sans"/>
                  <a:ea typeface="Open Sans"/>
                </a:rPr>
                <a:t>Each</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can</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has</a:t>
              </a:r>
              <a:r>
                <a:rPr lang="de-DE" sz="1200" b="0" u="none" strike="noStrike" dirty="0">
                  <a:solidFill>
                    <a:srgbClr val="000000"/>
                  </a:solidFill>
                  <a:effectLst/>
                  <a:uFillTx/>
                  <a:latin typeface="Open Sans"/>
                  <a:ea typeface="Open Sans"/>
                </a:rPr>
                <a:t> 3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How</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many</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does</a:t>
              </a:r>
              <a:r>
                <a:rPr lang="de-DE" sz="1200" b="0" u="none" strike="noStrike" dirty="0">
                  <a:solidFill>
                    <a:srgbClr val="000000"/>
                  </a:solidFill>
                  <a:effectLst/>
                  <a:uFillTx/>
                  <a:latin typeface="Open Sans"/>
                  <a:ea typeface="Open Sans"/>
                </a:rPr>
                <a:t> he </a:t>
              </a:r>
              <a:r>
                <a:rPr lang="de-DE" sz="1200" b="0" u="none" strike="noStrike" dirty="0" err="1">
                  <a:solidFill>
                    <a:srgbClr val="000000"/>
                  </a:solidFill>
                  <a:effectLst/>
                  <a:uFillTx/>
                  <a:latin typeface="Open Sans"/>
                  <a:ea typeface="Open Sans"/>
                </a:rPr>
                <a:t>have</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now</a:t>
              </a:r>
              <a:r>
                <a:rPr lang="de-DE" sz="1200" b="0" u="none" strike="noStrike" dirty="0">
                  <a:solidFill>
                    <a:srgbClr val="000000"/>
                  </a:solidFill>
                  <a:effectLst/>
                  <a:uFillTx/>
                  <a:latin typeface="Open Sans"/>
                  <a:ea typeface="Open Sans"/>
                </a:rPr>
                <a:t>?</a:t>
              </a:r>
              <a:endParaRPr lang="en-US" sz="1200" b="0" u="none" strike="noStrike" dirty="0">
                <a:solidFill>
                  <a:srgbClr val="000000"/>
                </a:solidFill>
                <a:effectLst/>
                <a:uFillTx/>
                <a:latin typeface="Calibri"/>
              </a:endParaRPr>
            </a:p>
            <a:p>
              <a:pPr algn="just" defTabSz="914400">
                <a:lnSpc>
                  <a:spcPct val="120000"/>
                </a:lnSpc>
              </a:pPr>
              <a:endParaRPr lang="en-US" sz="1200" b="0" u="none" strike="noStrike" dirty="0">
                <a:solidFill>
                  <a:srgbClr val="000000"/>
                </a:solidFill>
                <a:effectLst/>
                <a:uFillTx/>
                <a:latin typeface="Calibri"/>
              </a:endParaRPr>
            </a:p>
            <a:p>
              <a:pPr algn="just" defTabSz="914400">
                <a:lnSpc>
                  <a:spcPct val="120000"/>
                </a:lnSpc>
              </a:pPr>
              <a:r>
                <a:rPr lang="de-DE" sz="1200" b="0" u="none" strike="noStrike" dirty="0">
                  <a:solidFill>
                    <a:srgbClr val="000000"/>
                  </a:solidFill>
                  <a:effectLst/>
                  <a:uFillTx/>
                  <a:latin typeface="Open Sans"/>
                  <a:ea typeface="Open Sans"/>
                </a:rPr>
                <a:t>A: The </a:t>
              </a:r>
              <a:r>
                <a:rPr lang="de-DE" sz="1200" b="0" u="none" strike="noStrike" dirty="0" err="1">
                  <a:solidFill>
                    <a:srgbClr val="000000"/>
                  </a:solidFill>
                  <a:effectLst/>
                  <a:uFillTx/>
                  <a:latin typeface="Open Sans"/>
                  <a:ea typeface="Open Sans"/>
                </a:rPr>
                <a:t>answer</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is</a:t>
              </a:r>
              <a:r>
                <a:rPr lang="de-DE" sz="1200" b="0" u="none" strike="noStrike" dirty="0">
                  <a:solidFill>
                    <a:srgbClr val="000000"/>
                  </a:solidFill>
                  <a:effectLst/>
                  <a:uFillTx/>
                  <a:latin typeface="Open Sans"/>
                  <a:ea typeface="Open Sans"/>
                </a:rPr>
                <a:t> 11.</a:t>
              </a:r>
              <a:endParaRPr lang="en-US" sz="1200" b="0" u="none" strike="noStrike" dirty="0">
                <a:solidFill>
                  <a:srgbClr val="000000"/>
                </a:solidFill>
                <a:effectLst/>
                <a:uFillTx/>
                <a:latin typeface="Calibri"/>
              </a:endParaRPr>
            </a:p>
            <a:p>
              <a:pPr algn="just" defTabSz="914400">
                <a:lnSpc>
                  <a:spcPct val="120000"/>
                </a:lnSpc>
              </a:pPr>
              <a:endParaRPr lang="en-US" sz="1200" b="0" u="none" strike="noStrike" dirty="0">
                <a:solidFill>
                  <a:srgbClr val="000000"/>
                </a:solidFill>
                <a:effectLst/>
                <a:uFillTx/>
                <a:latin typeface="Calibri"/>
              </a:endParaRPr>
            </a:p>
            <a:p>
              <a:pPr algn="just" defTabSz="914400">
                <a:lnSpc>
                  <a:spcPct val="120000"/>
                </a:lnSpc>
              </a:pPr>
              <a:r>
                <a:rPr lang="de-DE" sz="1200" b="0" u="none" strike="noStrike" dirty="0">
                  <a:solidFill>
                    <a:srgbClr val="000000"/>
                  </a:solidFill>
                  <a:effectLst/>
                  <a:uFillTx/>
                  <a:latin typeface="Open Sans"/>
                  <a:ea typeface="Open Sans"/>
                </a:rPr>
                <a:t>Q: The </a:t>
              </a:r>
              <a:r>
                <a:rPr lang="de-DE" sz="1200" b="0" u="none" strike="noStrike" dirty="0" err="1">
                  <a:solidFill>
                    <a:srgbClr val="000000"/>
                  </a:solidFill>
                  <a:effectLst/>
                  <a:uFillTx/>
                  <a:latin typeface="Open Sans"/>
                  <a:ea typeface="Open Sans"/>
                </a:rPr>
                <a:t>cafeteria</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had</a:t>
              </a:r>
              <a:r>
                <a:rPr lang="de-DE" sz="1200" b="0" u="none" strike="noStrike" dirty="0">
                  <a:solidFill>
                    <a:srgbClr val="000000"/>
                  </a:solidFill>
                  <a:effectLst/>
                  <a:uFillTx/>
                  <a:latin typeface="Open Sans"/>
                  <a:ea typeface="Open Sans"/>
                </a:rPr>
                <a:t> 23 </a:t>
              </a:r>
              <a:r>
                <a:rPr lang="de-DE" sz="1200" b="0" u="none" strike="noStrike" dirty="0" err="1">
                  <a:solidFill>
                    <a:srgbClr val="000000"/>
                  </a:solidFill>
                  <a:effectLst/>
                  <a:uFillTx/>
                  <a:latin typeface="Open Sans"/>
                  <a:ea typeface="Open Sans"/>
                </a:rPr>
                <a:t>apples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If</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they</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used</a:t>
              </a:r>
              <a:r>
                <a:rPr lang="de-DE" sz="1200" b="0" u="none" strike="noStrike" dirty="0">
                  <a:solidFill>
                    <a:srgbClr val="000000"/>
                  </a:solidFill>
                  <a:effectLst/>
                  <a:uFillTx/>
                  <a:latin typeface="Open Sans"/>
                  <a:ea typeface="Open Sans"/>
                </a:rPr>
                <a:t> 20 </a:t>
              </a:r>
              <a:r>
                <a:rPr lang="de-DE" sz="1200" b="0" u="none" strike="noStrike" dirty="0" err="1">
                  <a:solidFill>
                    <a:srgbClr val="000000"/>
                  </a:solidFill>
                  <a:effectLst/>
                  <a:uFillTx/>
                  <a:latin typeface="Open Sans"/>
                  <a:ea typeface="Open Sans"/>
                </a:rPr>
                <a:t>to</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make</a:t>
              </a:r>
              <a:r>
                <a:rPr lang="de-DE" sz="1200" b="0" u="none" strike="noStrike" dirty="0">
                  <a:solidFill>
                    <a:srgbClr val="000000"/>
                  </a:solidFill>
                  <a:effectLst/>
                  <a:uFillTx/>
                  <a:latin typeface="Open Sans"/>
                  <a:ea typeface="Open Sans"/>
                </a:rPr>
                <a:t> lunch and </a:t>
              </a:r>
              <a:r>
                <a:rPr lang="de-DE" sz="1200" b="0" u="none" strike="noStrike" dirty="0" err="1">
                  <a:solidFill>
                    <a:srgbClr val="000000"/>
                  </a:solidFill>
                  <a:effectLst/>
                  <a:uFillTx/>
                  <a:latin typeface="Open Sans"/>
                  <a:ea typeface="Open Sans"/>
                </a:rPr>
                <a:t>bought</a:t>
              </a:r>
              <a:r>
                <a:rPr lang="de-DE" sz="1200" b="0" u="none" strike="noStrike" dirty="0">
                  <a:solidFill>
                    <a:srgbClr val="000000"/>
                  </a:solidFill>
                  <a:effectLst/>
                  <a:uFillTx/>
                  <a:latin typeface="Open Sans"/>
                  <a:ea typeface="Open Sans"/>
                </a:rPr>
                <a:t> 6 </a:t>
              </a:r>
              <a:r>
                <a:rPr lang="de-DE" sz="1200" b="0" u="none" strike="noStrike" dirty="0" err="1">
                  <a:solidFill>
                    <a:srgbClr val="000000"/>
                  </a:solidFill>
                  <a:effectLst/>
                  <a:uFillTx/>
                  <a:latin typeface="Open Sans"/>
                  <a:ea typeface="Open Sans"/>
                </a:rPr>
                <a:t>more</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how</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many</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apples</a:t>
              </a:r>
              <a:r>
                <a:rPr lang="de-DE" sz="1200" b="0" u="none" strike="noStrike" dirty="0">
                  <a:solidFill>
                    <a:srgbClr val="000000"/>
                  </a:solidFill>
                  <a:effectLst/>
                  <a:uFillTx/>
                  <a:latin typeface="Open Sans"/>
                  <a:ea typeface="Open Sans"/>
                </a:rPr>
                <a:t> do </a:t>
              </a:r>
              <a:r>
                <a:rPr lang="de-DE" sz="1200" b="0" u="none" strike="noStrike" dirty="0" err="1">
                  <a:solidFill>
                    <a:srgbClr val="000000"/>
                  </a:solidFill>
                  <a:effectLst/>
                  <a:uFillTx/>
                  <a:latin typeface="Open Sans"/>
                  <a:ea typeface="Open Sans"/>
                </a:rPr>
                <a:t>they</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have</a:t>
              </a:r>
              <a:r>
                <a:rPr lang="de-DE" sz="1200" b="0" u="none" strike="noStrike" dirty="0">
                  <a:solidFill>
                    <a:srgbClr val="000000"/>
                  </a:solidFill>
                  <a:effectLst/>
                  <a:uFillTx/>
                  <a:latin typeface="Open Sans"/>
                  <a:ea typeface="Open Sans"/>
                </a:rPr>
                <a:t>?</a:t>
              </a:r>
              <a:endParaRPr lang="en-US" sz="1200" b="0" u="none" strike="noStrike" dirty="0">
                <a:solidFill>
                  <a:srgbClr val="000000"/>
                </a:solidFill>
                <a:effectLst/>
                <a:uFillTx/>
                <a:latin typeface="Calibri"/>
              </a:endParaRPr>
            </a:p>
            <a:p>
              <a:pPr algn="ctr" defTabSz="914400">
                <a:lnSpc>
                  <a:spcPct val="100000"/>
                </a:lnSpc>
              </a:pPr>
              <a:endParaRPr lang="en-US" sz="1200" b="0" u="none" strike="noStrike" dirty="0">
                <a:solidFill>
                  <a:srgbClr val="000000"/>
                </a:solidFill>
                <a:effectLst/>
                <a:uFillTx/>
                <a:latin typeface="Calibri"/>
              </a:endParaRPr>
            </a:p>
          </p:txBody>
        </p:sp>
        <p:sp>
          <p:nvSpPr>
            <p:cNvPr id="150" name="Rechteck: abgerundete Ecken 14"/>
            <p:cNvSpPr/>
            <p:nvPr/>
          </p:nvSpPr>
          <p:spPr>
            <a:xfrm>
              <a:off x="1457280" y="2109240"/>
              <a:ext cx="1886400" cy="340200"/>
            </a:xfrm>
            <a:prstGeom prst="roundRect">
              <a:avLst>
                <a:gd name="adj" fmla="val 0"/>
              </a:avLst>
            </a:prstGeom>
            <a:solidFill>
              <a:srgbClr val="BEE1B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200" b="0" u="none" strike="noStrike">
                  <a:solidFill>
                    <a:srgbClr val="000000"/>
                  </a:solidFill>
                  <a:effectLst/>
                  <a:uFillTx/>
                  <a:latin typeface="Open Sans"/>
                  <a:ea typeface="Open Sans"/>
                </a:rPr>
                <a:t>Model Input</a:t>
              </a:r>
              <a:endParaRPr lang="en-US" sz="1200" b="0" u="none" strike="noStrike">
                <a:solidFill>
                  <a:srgbClr val="000000"/>
                </a:solidFill>
                <a:effectLst/>
                <a:uFillTx/>
                <a:latin typeface="Calibri"/>
              </a:endParaRPr>
            </a:p>
          </p:txBody>
        </p:sp>
      </p:grpSp>
      <p:grpSp>
        <p:nvGrpSpPr>
          <p:cNvPr id="151" name="Gruppieren 34"/>
          <p:cNvGrpSpPr/>
          <p:nvPr/>
        </p:nvGrpSpPr>
        <p:grpSpPr>
          <a:xfrm>
            <a:off x="4954680" y="2097000"/>
            <a:ext cx="3598200" cy="1207080"/>
            <a:chOff x="4954680" y="2097000"/>
            <a:chExt cx="3598200" cy="1207080"/>
          </a:xfrm>
        </p:grpSpPr>
        <p:grpSp>
          <p:nvGrpSpPr>
            <p:cNvPr id="152" name="Gruppieren 19"/>
            <p:cNvGrpSpPr/>
            <p:nvPr/>
          </p:nvGrpSpPr>
          <p:grpSpPr>
            <a:xfrm>
              <a:off x="4954680" y="2116800"/>
              <a:ext cx="3598200" cy="1187280"/>
              <a:chOff x="4954680" y="2116800"/>
              <a:chExt cx="3598200" cy="1187280"/>
            </a:xfrm>
          </p:grpSpPr>
          <p:sp>
            <p:nvSpPr>
              <p:cNvPr id="153" name="Rechteck: abgerundete Ecken 11"/>
              <p:cNvSpPr/>
              <p:nvPr/>
            </p:nvSpPr>
            <p:spPr>
              <a:xfrm>
                <a:off x="4954680" y="2347200"/>
                <a:ext cx="3598200" cy="956880"/>
              </a:xfrm>
              <a:prstGeom prst="roundRect">
                <a:avLst>
                  <a:gd name="adj" fmla="val 0"/>
                </a:avLst>
              </a:prstGeom>
              <a:solidFill>
                <a:schemeClr val="bg1"/>
              </a:solidFill>
              <a:ln>
                <a:solidFill>
                  <a:srgbClr val="BEE1B1"/>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20000"/>
                  </a:lnSpc>
                </a:pPr>
                <a:r>
                  <a:rPr lang="de-DE" sz="1200" b="0" u="none" strike="noStrike">
                    <a:solidFill>
                      <a:srgbClr val="000000"/>
                    </a:solidFill>
                    <a:effectLst/>
                    <a:uFillTx/>
                    <a:latin typeface="Open Sans"/>
                    <a:ea typeface="Open Sans"/>
                  </a:rPr>
                  <a:t>A: The answer is 27</a:t>
                </a:r>
                <a:endParaRPr lang="en-US" sz="1200" b="0" u="none" strike="noStrike">
                  <a:solidFill>
                    <a:srgbClr val="000000"/>
                  </a:solidFill>
                  <a:effectLst/>
                  <a:uFillTx/>
                  <a:latin typeface="Calibri"/>
                </a:endParaRPr>
              </a:p>
            </p:txBody>
          </p:sp>
          <p:sp>
            <p:nvSpPr>
              <p:cNvPr id="154" name="Rechteck: abgerundete Ecken 15"/>
              <p:cNvSpPr/>
              <p:nvPr/>
            </p:nvSpPr>
            <p:spPr>
              <a:xfrm>
                <a:off x="5155200" y="2116800"/>
                <a:ext cx="1886400" cy="339120"/>
              </a:xfrm>
              <a:prstGeom prst="roundRect">
                <a:avLst>
                  <a:gd name="adj" fmla="val 0"/>
                </a:avLst>
              </a:prstGeom>
              <a:solidFill>
                <a:srgbClr val="BEE1B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200" b="0" u="none" strike="noStrike">
                    <a:solidFill>
                      <a:srgbClr val="000000"/>
                    </a:solidFill>
                    <a:effectLst/>
                    <a:uFillTx/>
                    <a:latin typeface="Open Sans"/>
                    <a:ea typeface="Open Sans"/>
                  </a:rPr>
                  <a:t>Model Output</a:t>
                </a:r>
                <a:endParaRPr lang="en-US" sz="1200" b="0" u="none" strike="noStrike">
                  <a:solidFill>
                    <a:srgbClr val="000000"/>
                  </a:solidFill>
                  <a:effectLst/>
                  <a:uFillTx/>
                  <a:latin typeface="Calibri"/>
                </a:endParaRPr>
              </a:p>
            </p:txBody>
          </p:sp>
        </p:grpSp>
        <p:pic>
          <p:nvPicPr>
            <p:cNvPr id="155" name="Grafik 31" descr="Daumen runter mit einfarbiger Füllung"/>
            <p:cNvPicPr/>
            <p:nvPr/>
          </p:nvPicPr>
          <p:blipFill>
            <a:blip r:embed="rId3">
              <a:extLst>
                <a:ext uri="{96DAC541-7B7A-43D3-8B79-37D633B846F1}">
                  <asvg:svgBlip xmlns:asvg="http://schemas.microsoft.com/office/drawing/2016/SVG/main" r:embed="rId4"/>
                </a:ext>
              </a:extLst>
            </a:blip>
            <a:stretch/>
          </p:blipFill>
          <p:spPr>
            <a:xfrm>
              <a:off x="7214760" y="2097000"/>
              <a:ext cx="643680" cy="643680"/>
            </a:xfrm>
            <a:prstGeom prst="rect">
              <a:avLst/>
            </a:prstGeom>
            <a:noFill/>
            <a:ln w="0">
              <a:noFill/>
            </a:ln>
          </p:spPr>
        </p:pic>
      </p:grpSp>
      <p:sp>
        <p:nvSpPr>
          <p:cNvPr id="156" name="Textfeld 36"/>
          <p:cNvSpPr/>
          <p:nvPr/>
        </p:nvSpPr>
        <p:spPr>
          <a:xfrm>
            <a:off x="1457280" y="1621440"/>
            <a:ext cx="3576960" cy="33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600" b="0" u="none" strike="noStrike">
                <a:solidFill>
                  <a:srgbClr val="004B6F"/>
                </a:solidFill>
                <a:effectLst/>
                <a:uFillTx/>
                <a:latin typeface="Barlow"/>
              </a:rPr>
              <a:t>Standard Prompting</a:t>
            </a:r>
            <a:endParaRPr lang="en-US" sz="1600" b="0" u="none" strike="noStrike">
              <a:solidFill>
                <a:srgbClr val="000000"/>
              </a:solidFill>
              <a:effectLst/>
              <a:uFillTx/>
              <a:latin typeface="Calibri"/>
            </a:endParaRPr>
          </a:p>
        </p:txBody>
      </p:sp>
      <p:pic>
        <p:nvPicPr>
          <p:cNvPr id="157" name="Grafik 39"/>
          <p:cNvPicPr/>
          <p:nvPr/>
        </p:nvPicPr>
        <p:blipFill>
          <a:blip r:embed="rId5"/>
          <a:stretch/>
        </p:blipFill>
        <p:spPr>
          <a:xfrm>
            <a:off x="8755200" y="2347200"/>
            <a:ext cx="2323080" cy="2866320"/>
          </a:xfrm>
          <a:prstGeom prst="rect">
            <a:avLst/>
          </a:prstGeom>
          <a:noFill/>
          <a:ln w="19050">
            <a:solidFill>
              <a:srgbClr val="BEE1B1"/>
            </a:solidFill>
            <a:round/>
          </a:ln>
        </p:spPr>
      </p:pic>
      <p:sp>
        <p:nvSpPr>
          <p:cNvPr id="4" name="PlaceHolder 3"/>
          <p:cNvSpPr>
            <a:spLocks noGrp="1"/>
          </p:cNvSpPr>
          <p:nvPr>
            <p:ph type="ftr" idx="2"/>
          </p:nvPr>
        </p:nvSpPr>
        <p:spPr/>
        <p:txBody>
          <a:bodyPr/>
          <a:lstStyle/>
          <a:p>
            <a:r>
              <a:rPr lang="de-DE"/>
              <a:t>Scads.AI General Assembly</a:t>
            </a:r>
            <a:endParaRPr/>
          </a:p>
        </p:txBody>
      </p:sp>
      <p:sp>
        <p:nvSpPr>
          <p:cNvPr id="8" name="Textfeld 31">
            <a:extLst>
              <a:ext uri="{FF2B5EF4-FFF2-40B4-BE49-F238E27FC236}">
                <a16:creationId xmlns:a16="http://schemas.microsoft.com/office/drawing/2014/main" id="{24CFF38A-180C-6191-0B95-2CBA2BA52451}"/>
              </a:ext>
            </a:extLst>
          </p:cNvPr>
          <p:cNvSpPr/>
          <p:nvPr/>
        </p:nvSpPr>
        <p:spPr>
          <a:xfrm>
            <a:off x="3061080" y="6204240"/>
            <a:ext cx="390672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da-DK" sz="1200" b="0" u="none" strike="noStrike" dirty="0">
                <a:solidFill>
                  <a:schemeClr val="dk1">
                    <a:tint val="82000"/>
                  </a:schemeClr>
                </a:solidFill>
                <a:effectLst/>
                <a:uFillTx/>
                <a:latin typeface="Open Sans Light"/>
              </a:rPr>
              <a:t>Wei et al 2022, licensed </a:t>
            </a:r>
            <a:r>
              <a:rPr lang="da-DK" sz="1200" b="0" u="none" strike="noStrike" dirty="0">
                <a:solidFill>
                  <a:schemeClr val="dk1">
                    <a:tint val="82000"/>
                  </a:schemeClr>
                </a:solidFill>
                <a:effectLst/>
                <a:uFillTx/>
                <a:latin typeface="Open Sans Light"/>
                <a:hlinkClick r:id="rId6"/>
              </a:rPr>
              <a:t>CC-BY 4.0 </a:t>
            </a:r>
            <a:r>
              <a:rPr lang="da-DK" sz="1200" b="0" u="none" strike="noStrike" dirty="0">
                <a:solidFill>
                  <a:schemeClr val="dk1">
                    <a:tint val="82000"/>
                  </a:schemeClr>
                </a:solidFill>
                <a:effectLst/>
                <a:uFillTx/>
                <a:latin typeface="Open Sans Light"/>
                <a:hlinkClick r:id="rId7"/>
              </a:rPr>
              <a:t>https://arxiv.org/abs/2201.11903</a:t>
            </a:r>
            <a:endParaRPr lang="da-DK" sz="1200" b="0" u="none" strike="noStrike" dirty="0">
              <a:solidFill>
                <a:schemeClr val="dk1">
                  <a:tint val="82000"/>
                </a:schemeClr>
              </a:solidFill>
              <a:effectLst/>
              <a:uFillTx/>
              <a:latin typeface="Open Sans Light"/>
            </a:endParaRPr>
          </a:p>
        </p:txBody>
      </p:sp>
      <p:sp>
        <p:nvSpPr>
          <p:cNvPr id="10" name="Foliennummernplatzhalter 9">
            <a:extLst>
              <a:ext uri="{FF2B5EF4-FFF2-40B4-BE49-F238E27FC236}">
                <a16:creationId xmlns:a16="http://schemas.microsoft.com/office/drawing/2014/main" id="{207F6E5D-5568-796B-EE74-7602CFB0D82B}"/>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15</a:t>
            </a:fld>
            <a:endParaRPr lang="en-US" sz="1200" b="0" u="none" strike="noStrike">
              <a:solidFill>
                <a:srgbClr val="000000"/>
              </a:solidFill>
              <a:effectLst/>
              <a:uFillTx/>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hteck 1"/>
          <p:cNvSpPr/>
          <p:nvPr/>
        </p:nvSpPr>
        <p:spPr>
          <a:xfrm>
            <a:off x="1179000" y="3546000"/>
            <a:ext cx="3598200" cy="852840"/>
          </a:xfrm>
          <a:prstGeom prst="rect">
            <a:avLst/>
          </a:prstGeom>
          <a:solidFill>
            <a:srgbClr val="FFEB5B"/>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59" name="PlaceHolder 1"/>
          <p:cNvSpPr>
            <a:spLocks noGrp="1"/>
          </p:cNvSpPr>
          <p:nvPr>
            <p:ph type="dt" idx="36"/>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dirty="0">
                <a:solidFill>
                  <a:schemeClr val="dk1">
                    <a:tint val="82000"/>
                  </a:schemeClr>
                </a:solidFill>
                <a:effectLst/>
                <a:uFillTx/>
                <a:latin typeface="Open Sans Light"/>
              </a:rPr>
              <a:t>09.09.2025</a:t>
            </a:r>
            <a:endParaRPr lang="en-US" sz="1200" b="0" u="none" strike="noStrike" dirty="0">
              <a:solidFill>
                <a:srgbClr val="000000"/>
              </a:solidFill>
              <a:effectLst/>
              <a:uFillTx/>
              <a:latin typeface="Calibri"/>
            </a:endParaRPr>
          </a:p>
        </p:txBody>
      </p:sp>
      <p:sp>
        <p:nvSpPr>
          <p:cNvPr id="160" name="PlaceHolder 2"/>
          <p:cNvSpPr>
            <a:spLocks noGrp="1"/>
          </p:cNvSpPr>
          <p:nvPr>
            <p:ph type="title"/>
          </p:nvPr>
        </p:nvSpPr>
        <p:spPr>
          <a:xfrm>
            <a:off x="838080" y="365040"/>
            <a:ext cx="10511280" cy="7164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Chain-of-Thought</a:t>
            </a:r>
            <a:endParaRPr lang="en-US" sz="4000" b="0" u="none" strike="noStrike">
              <a:solidFill>
                <a:srgbClr val="000000"/>
              </a:solidFill>
              <a:effectLst/>
              <a:uFillTx/>
              <a:latin typeface="Calibri"/>
            </a:endParaRPr>
          </a:p>
        </p:txBody>
      </p:sp>
      <p:sp>
        <p:nvSpPr>
          <p:cNvPr id="161" name="Textfeld 37"/>
          <p:cNvSpPr/>
          <p:nvPr/>
        </p:nvSpPr>
        <p:spPr>
          <a:xfrm>
            <a:off x="1381320" y="1617480"/>
            <a:ext cx="3576960" cy="33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1600" b="0" u="none" strike="noStrike">
                <a:solidFill>
                  <a:srgbClr val="004B6F"/>
                </a:solidFill>
                <a:effectLst/>
                <a:uFillTx/>
                <a:latin typeface="Barlow"/>
              </a:rPr>
              <a:t>Chain of Thought Prompting</a:t>
            </a:r>
            <a:endParaRPr lang="en-US" sz="1600" b="0" u="none" strike="noStrike">
              <a:solidFill>
                <a:srgbClr val="000000"/>
              </a:solidFill>
              <a:effectLst/>
              <a:uFillTx/>
              <a:latin typeface="Calibri"/>
            </a:endParaRPr>
          </a:p>
        </p:txBody>
      </p:sp>
      <p:sp>
        <p:nvSpPr>
          <p:cNvPr id="162" name="Sprechblase: rechteckig 42"/>
          <p:cNvSpPr/>
          <p:nvPr/>
        </p:nvSpPr>
        <p:spPr>
          <a:xfrm>
            <a:off x="4972680" y="3911760"/>
            <a:ext cx="2502360" cy="936720"/>
          </a:xfrm>
          <a:prstGeom prst="wedgeRectCallout">
            <a:avLst>
              <a:gd name="adj1" fmla="val -33348"/>
              <a:gd name="adj2" fmla="val 70733"/>
            </a:avLst>
          </a:prstGeom>
          <a:solidFill>
            <a:srgbClr val="BEE1B1"/>
          </a:solidFill>
          <a:ln>
            <a:solidFill>
              <a:srgbClr val="BEE1B1"/>
            </a:solidFill>
          </a:ln>
        </p:spPr>
        <p:style>
          <a:lnRef idx="2">
            <a:schemeClr val="accent1">
              <a:shade val="15000"/>
            </a:schemeClr>
          </a:lnRef>
          <a:fillRef idx="1">
            <a:schemeClr val="accent1"/>
          </a:fillRef>
          <a:effectRef idx="0">
            <a:schemeClr val="accent1"/>
          </a:effectRef>
          <a:fontRef idx="minor"/>
        </p:style>
        <p:txBody>
          <a:bodyPr lIns="90000" tIns="180000" rIns="90000" bIns="45000" anchor="ctr">
            <a:noAutofit/>
          </a:bodyPr>
          <a:lstStyle/>
          <a:p>
            <a:pPr algn="ctr" defTabSz="914400">
              <a:lnSpc>
                <a:spcPct val="130000"/>
              </a:lnSpc>
            </a:pPr>
            <a:r>
              <a:rPr lang="de-DE" sz="1600" b="1" u="none" strike="noStrike">
                <a:solidFill>
                  <a:srgbClr val="004B6F"/>
                </a:solidFill>
                <a:effectLst/>
                <a:uFillTx/>
                <a:latin typeface="Open Sans"/>
                <a:ea typeface="Open Sans"/>
              </a:rPr>
              <a:t>„Lets think this </a:t>
            </a:r>
            <a:br>
              <a:rPr sz="1600"/>
            </a:br>
            <a:r>
              <a:rPr lang="de-DE" sz="1600" b="1" u="none" strike="noStrike">
                <a:solidFill>
                  <a:srgbClr val="004B6F"/>
                </a:solidFill>
                <a:effectLst/>
                <a:uFillTx/>
                <a:latin typeface="Open Sans"/>
                <a:ea typeface="Open Sans"/>
              </a:rPr>
              <a:t>step by step</a:t>
            </a:r>
            <a:r>
              <a:rPr lang="de-DE" sz="1600" b="0" u="none" strike="noStrike">
                <a:solidFill>
                  <a:srgbClr val="000000"/>
                </a:solidFill>
                <a:effectLst/>
                <a:uFillTx/>
                <a:latin typeface="Open Sans"/>
                <a:ea typeface="Open Sans"/>
              </a:rPr>
              <a:t>“</a:t>
            </a:r>
            <a:endParaRPr lang="en-US" sz="1600" b="0" u="none" strike="noStrike">
              <a:solidFill>
                <a:srgbClr val="000000"/>
              </a:solidFill>
              <a:effectLst/>
              <a:uFillTx/>
              <a:latin typeface="Calibri"/>
            </a:endParaRPr>
          </a:p>
          <a:p>
            <a:pPr algn="ctr" defTabSz="914400">
              <a:lnSpc>
                <a:spcPct val="130000"/>
              </a:lnSpc>
            </a:pPr>
            <a:endParaRPr lang="en-US" sz="1800" b="0" u="none" strike="noStrike">
              <a:solidFill>
                <a:srgbClr val="000000"/>
              </a:solidFill>
              <a:effectLst/>
              <a:uFillTx/>
              <a:latin typeface="Calibri"/>
            </a:endParaRPr>
          </a:p>
        </p:txBody>
      </p:sp>
      <p:grpSp>
        <p:nvGrpSpPr>
          <p:cNvPr id="163" name="Gruppieren 13"/>
          <p:cNvGrpSpPr/>
          <p:nvPr/>
        </p:nvGrpSpPr>
        <p:grpSpPr>
          <a:xfrm>
            <a:off x="1179000" y="2115720"/>
            <a:ext cx="3598200" cy="3366720"/>
            <a:chOff x="1179000" y="2115720"/>
            <a:chExt cx="3598200" cy="3366720"/>
          </a:xfrm>
        </p:grpSpPr>
        <p:sp>
          <p:nvSpPr>
            <p:cNvPr id="164" name="Rechteck: abgerundete Ecken 12"/>
            <p:cNvSpPr/>
            <p:nvPr/>
          </p:nvSpPr>
          <p:spPr>
            <a:xfrm>
              <a:off x="1179000" y="2333160"/>
              <a:ext cx="3598200" cy="3149280"/>
            </a:xfrm>
            <a:prstGeom prst="roundRect">
              <a:avLst>
                <a:gd name="adj" fmla="val 0"/>
              </a:avLst>
            </a:prstGeom>
            <a:noFill/>
            <a:ln>
              <a:solidFill>
                <a:srgbClr val="BEE1B1"/>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20000"/>
                </a:lnSpc>
              </a:pPr>
              <a:r>
                <a:rPr lang="de-DE" sz="1200" b="0" u="none" strike="noStrike" dirty="0">
                  <a:solidFill>
                    <a:srgbClr val="000000"/>
                  </a:solidFill>
                  <a:effectLst/>
                  <a:uFillTx/>
                  <a:latin typeface="Open Sans"/>
                  <a:ea typeface="Open Sans"/>
                </a:rPr>
                <a:t>Q: Roger </a:t>
              </a:r>
              <a:r>
                <a:rPr lang="de-DE" sz="1200" b="0" u="none" strike="noStrike" dirty="0" err="1">
                  <a:solidFill>
                    <a:srgbClr val="000000"/>
                  </a:solidFill>
                  <a:effectLst/>
                  <a:uFillTx/>
                  <a:latin typeface="Open Sans"/>
                  <a:ea typeface="Open Sans"/>
                </a:rPr>
                <a:t>has</a:t>
              </a:r>
              <a:r>
                <a:rPr lang="de-DE" sz="1200" b="0" u="none" strike="noStrike" dirty="0">
                  <a:solidFill>
                    <a:srgbClr val="000000"/>
                  </a:solidFill>
                  <a:effectLst/>
                  <a:uFillTx/>
                  <a:latin typeface="Open Sans"/>
                  <a:ea typeface="Open Sans"/>
                </a:rPr>
                <a:t> 5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He </a:t>
              </a:r>
              <a:r>
                <a:rPr lang="de-DE" sz="1200" b="0" u="none" strike="noStrike" dirty="0" err="1">
                  <a:solidFill>
                    <a:srgbClr val="000000"/>
                  </a:solidFill>
                  <a:effectLst/>
                  <a:uFillTx/>
                  <a:latin typeface="Open Sans"/>
                  <a:ea typeface="Open Sans"/>
                </a:rPr>
                <a:t>buys</a:t>
              </a:r>
              <a:r>
                <a:rPr lang="de-DE" sz="1200" b="0" u="none" strike="noStrike" dirty="0">
                  <a:solidFill>
                    <a:srgbClr val="000000"/>
                  </a:solidFill>
                  <a:effectLst/>
                  <a:uFillTx/>
                  <a:latin typeface="Open Sans"/>
                  <a:ea typeface="Open Sans"/>
                </a:rPr>
                <a:t> 2 </a:t>
              </a:r>
              <a:r>
                <a:rPr lang="de-DE" sz="1200" b="0" u="none" strike="noStrike" dirty="0" err="1">
                  <a:solidFill>
                    <a:srgbClr val="000000"/>
                  </a:solidFill>
                  <a:effectLst/>
                  <a:uFillTx/>
                  <a:latin typeface="Open Sans"/>
                  <a:ea typeface="Open Sans"/>
                </a:rPr>
                <a:t>more</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cans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of</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 </a:t>
              </a:r>
              <a:r>
                <a:rPr lang="de-DE" sz="1200" b="0" u="none" strike="noStrike" dirty="0" err="1">
                  <a:solidFill>
                    <a:srgbClr val="000000"/>
                  </a:solidFill>
                  <a:effectLst/>
                  <a:uFillTx/>
                  <a:latin typeface="Open Sans"/>
                  <a:ea typeface="Open Sans"/>
                </a:rPr>
                <a:t>Each</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can</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has</a:t>
              </a:r>
              <a:r>
                <a:rPr lang="de-DE" sz="1200" b="0" u="none" strike="noStrike" dirty="0">
                  <a:solidFill>
                    <a:srgbClr val="000000"/>
                  </a:solidFill>
                  <a:effectLst/>
                  <a:uFillTx/>
                  <a:latin typeface="Open Sans"/>
                  <a:ea typeface="Open Sans"/>
                </a:rPr>
                <a:t> 3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How</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many</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does</a:t>
              </a:r>
              <a:r>
                <a:rPr lang="de-DE" sz="1200" b="0" u="none" strike="noStrike" dirty="0">
                  <a:solidFill>
                    <a:srgbClr val="000000"/>
                  </a:solidFill>
                  <a:effectLst/>
                  <a:uFillTx/>
                  <a:latin typeface="Open Sans"/>
                  <a:ea typeface="Open Sans"/>
                </a:rPr>
                <a:t> he </a:t>
              </a:r>
              <a:r>
                <a:rPr lang="de-DE" sz="1200" b="0" u="none" strike="noStrike" dirty="0" err="1">
                  <a:solidFill>
                    <a:srgbClr val="000000"/>
                  </a:solidFill>
                  <a:effectLst/>
                  <a:uFillTx/>
                  <a:latin typeface="Open Sans"/>
                  <a:ea typeface="Open Sans"/>
                </a:rPr>
                <a:t>have</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now</a:t>
              </a:r>
              <a:r>
                <a:rPr lang="de-DE" sz="1200" b="0" u="none" strike="noStrike" dirty="0">
                  <a:solidFill>
                    <a:srgbClr val="000000"/>
                  </a:solidFill>
                  <a:effectLst/>
                  <a:uFillTx/>
                  <a:latin typeface="Open Sans"/>
                  <a:ea typeface="Open Sans"/>
                </a:rPr>
                <a:t>?</a:t>
              </a:r>
              <a:endParaRPr lang="en-US" sz="1200" b="0" u="none" strike="noStrike" dirty="0">
                <a:solidFill>
                  <a:srgbClr val="000000"/>
                </a:solidFill>
                <a:effectLst/>
                <a:uFillTx/>
                <a:latin typeface="Calibri"/>
              </a:endParaRPr>
            </a:p>
            <a:p>
              <a:pPr defTabSz="914400">
                <a:lnSpc>
                  <a:spcPct val="120000"/>
                </a:lnSpc>
              </a:pPr>
              <a:endParaRPr lang="en-US" sz="1200" b="0" u="none" strike="noStrike" dirty="0">
                <a:solidFill>
                  <a:srgbClr val="000000"/>
                </a:solidFill>
                <a:effectLst/>
                <a:uFillTx/>
                <a:latin typeface="Calibri"/>
              </a:endParaRPr>
            </a:p>
            <a:p>
              <a:pPr defTabSz="914400">
                <a:lnSpc>
                  <a:spcPct val="120000"/>
                </a:lnSpc>
              </a:pPr>
              <a:r>
                <a:rPr lang="de-DE" sz="1200" b="0" u="none" strike="noStrike" dirty="0">
                  <a:solidFill>
                    <a:srgbClr val="000000"/>
                  </a:solidFill>
                  <a:effectLst/>
                  <a:uFillTx/>
                  <a:latin typeface="Open Sans"/>
                  <a:ea typeface="Open Sans"/>
                </a:rPr>
                <a:t>A: Roger </a:t>
              </a:r>
              <a:r>
                <a:rPr lang="de-DE" sz="1200" b="0" u="none" strike="noStrike" dirty="0" err="1">
                  <a:solidFill>
                    <a:srgbClr val="000000"/>
                  </a:solidFill>
                  <a:effectLst/>
                  <a:uFillTx/>
                  <a:latin typeface="Open Sans"/>
                  <a:ea typeface="Open Sans"/>
                </a:rPr>
                <a:t>started</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with</a:t>
              </a:r>
              <a:r>
                <a:rPr lang="de-DE" sz="1200" b="0" u="none" strike="noStrike" dirty="0">
                  <a:solidFill>
                    <a:srgbClr val="000000"/>
                  </a:solidFill>
                  <a:effectLst/>
                  <a:uFillTx/>
                  <a:latin typeface="Open Sans"/>
                  <a:ea typeface="Open Sans"/>
                </a:rPr>
                <a:t> 5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2 </a:t>
              </a:r>
              <a:r>
                <a:rPr lang="de-DE" sz="1200" b="0" u="none" strike="noStrike" dirty="0" err="1">
                  <a:solidFill>
                    <a:srgbClr val="000000"/>
                  </a:solidFill>
                  <a:effectLst/>
                  <a:uFillTx/>
                  <a:latin typeface="Open Sans"/>
                  <a:ea typeface="Open Sans"/>
                </a:rPr>
                <a:t>cans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of</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each</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is</a:t>
              </a:r>
              <a:r>
                <a:rPr lang="de-DE" sz="1200" b="0" u="none" strike="noStrike" dirty="0">
                  <a:solidFill>
                    <a:srgbClr val="000000"/>
                  </a:solidFill>
                  <a:effectLst/>
                  <a:uFillTx/>
                  <a:latin typeface="Open Sans"/>
                  <a:ea typeface="Open Sans"/>
                </a:rPr>
                <a:t> 6 </a:t>
              </a:r>
              <a:r>
                <a:rPr lang="de-DE" sz="1200" b="0" u="none" strike="noStrike" dirty="0" err="1">
                  <a:solidFill>
                    <a:srgbClr val="000000"/>
                  </a:solidFill>
                  <a:effectLst/>
                  <a:uFillTx/>
                  <a:latin typeface="Open Sans"/>
                  <a:ea typeface="Open Sans"/>
                </a:rPr>
                <a:t>tennis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balls</a:t>
              </a:r>
              <a:r>
                <a:rPr lang="de-DE" sz="1200" b="0" u="none" strike="noStrike" dirty="0">
                  <a:solidFill>
                    <a:srgbClr val="000000"/>
                  </a:solidFill>
                  <a:effectLst/>
                  <a:uFillTx/>
                  <a:latin typeface="Open Sans"/>
                  <a:ea typeface="Open Sans"/>
                </a:rPr>
                <a:t>. 5 + 6 = 11. The </a:t>
              </a:r>
              <a:r>
                <a:rPr lang="de-DE" sz="1200" b="0" u="none" strike="noStrike" dirty="0" err="1">
                  <a:solidFill>
                    <a:srgbClr val="000000"/>
                  </a:solidFill>
                  <a:effectLst/>
                  <a:uFillTx/>
                  <a:latin typeface="Open Sans"/>
                  <a:ea typeface="Open Sans"/>
                </a:rPr>
                <a:t>answer</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is</a:t>
              </a:r>
              <a:r>
                <a:rPr lang="de-DE" sz="1200" b="0" u="none" strike="noStrike" dirty="0">
                  <a:solidFill>
                    <a:srgbClr val="000000"/>
                  </a:solidFill>
                  <a:effectLst/>
                  <a:uFillTx/>
                  <a:latin typeface="Open Sans"/>
                  <a:ea typeface="Open Sans"/>
                </a:rPr>
                <a:t> 11.</a:t>
              </a:r>
              <a:endParaRPr lang="en-US" sz="1200" b="0" u="none" strike="noStrike" dirty="0">
                <a:solidFill>
                  <a:srgbClr val="000000"/>
                </a:solidFill>
                <a:effectLst/>
                <a:uFillTx/>
                <a:latin typeface="Calibri"/>
              </a:endParaRPr>
            </a:p>
            <a:p>
              <a:pPr defTabSz="914400">
                <a:lnSpc>
                  <a:spcPct val="120000"/>
                </a:lnSpc>
              </a:pPr>
              <a:endParaRPr lang="en-US" sz="1200" b="0" u="none" strike="noStrike" dirty="0">
                <a:solidFill>
                  <a:srgbClr val="000000"/>
                </a:solidFill>
                <a:effectLst/>
                <a:uFillTx/>
                <a:latin typeface="Calibri"/>
              </a:endParaRPr>
            </a:p>
            <a:p>
              <a:pPr defTabSz="914400">
                <a:lnSpc>
                  <a:spcPct val="120000"/>
                </a:lnSpc>
              </a:pPr>
              <a:r>
                <a:rPr lang="de-DE" sz="1200" b="0" u="none" strike="noStrike" dirty="0">
                  <a:solidFill>
                    <a:srgbClr val="000000"/>
                  </a:solidFill>
                  <a:effectLst/>
                  <a:uFillTx/>
                  <a:latin typeface="Open Sans"/>
                  <a:ea typeface="Open Sans"/>
                </a:rPr>
                <a:t>Q: The </a:t>
              </a:r>
              <a:r>
                <a:rPr lang="de-DE" sz="1200" b="0" u="none" strike="noStrike" dirty="0" err="1">
                  <a:solidFill>
                    <a:srgbClr val="000000"/>
                  </a:solidFill>
                  <a:effectLst/>
                  <a:uFillTx/>
                  <a:latin typeface="Open Sans"/>
                  <a:ea typeface="Open Sans"/>
                </a:rPr>
                <a:t>cafeteria</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had</a:t>
              </a:r>
              <a:r>
                <a:rPr lang="de-DE" sz="1200" b="0" u="none" strike="noStrike" dirty="0">
                  <a:solidFill>
                    <a:srgbClr val="000000"/>
                  </a:solidFill>
                  <a:effectLst/>
                  <a:uFillTx/>
                  <a:latin typeface="Open Sans"/>
                  <a:ea typeface="Open Sans"/>
                </a:rPr>
                <a:t> 23 </a:t>
              </a:r>
              <a:r>
                <a:rPr lang="de-DE" sz="1200" b="0" u="none" strike="noStrike" dirty="0" err="1">
                  <a:solidFill>
                    <a:srgbClr val="000000"/>
                  </a:solidFill>
                  <a:effectLst/>
                  <a:uFillTx/>
                  <a:latin typeface="Open Sans"/>
                  <a:ea typeface="Open Sans"/>
                </a:rPr>
                <a:t>apples</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If</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they</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used</a:t>
              </a:r>
              <a:r>
                <a:rPr lang="de-DE" sz="1200" b="0" u="none" strike="noStrike" dirty="0">
                  <a:solidFill>
                    <a:srgbClr val="000000"/>
                  </a:solidFill>
                  <a:effectLst/>
                  <a:uFillTx/>
                  <a:latin typeface="Open Sans"/>
                  <a:ea typeface="Open Sans"/>
                </a:rPr>
                <a:t> 20 </a:t>
              </a:r>
              <a:r>
                <a:rPr lang="de-DE" sz="1200" b="0" u="none" strike="noStrike" dirty="0" err="1">
                  <a:solidFill>
                    <a:srgbClr val="000000"/>
                  </a:solidFill>
                  <a:effectLst/>
                  <a:uFillTx/>
                  <a:latin typeface="Open Sans"/>
                  <a:ea typeface="Open Sans"/>
                </a:rPr>
                <a:t>to</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make</a:t>
              </a:r>
              <a:r>
                <a:rPr lang="de-DE" sz="1200" b="0" u="none" strike="noStrike" dirty="0">
                  <a:solidFill>
                    <a:srgbClr val="000000"/>
                  </a:solidFill>
                  <a:effectLst/>
                  <a:uFillTx/>
                  <a:latin typeface="Open Sans"/>
                  <a:ea typeface="Open Sans"/>
                </a:rPr>
                <a:t> lunch and </a:t>
              </a:r>
              <a:r>
                <a:rPr lang="de-DE" sz="1200" b="0" u="none" strike="noStrike" dirty="0" err="1">
                  <a:solidFill>
                    <a:srgbClr val="000000"/>
                  </a:solidFill>
                  <a:effectLst/>
                  <a:uFillTx/>
                  <a:latin typeface="Open Sans"/>
                  <a:ea typeface="Open Sans"/>
                </a:rPr>
                <a:t>bought</a:t>
              </a:r>
              <a:r>
                <a:rPr lang="de-DE" sz="1200" b="0" u="none" strike="noStrike" dirty="0">
                  <a:solidFill>
                    <a:srgbClr val="000000"/>
                  </a:solidFill>
                  <a:effectLst/>
                  <a:uFillTx/>
                  <a:latin typeface="Open Sans"/>
                  <a:ea typeface="Open Sans"/>
                </a:rPr>
                <a:t> 6 </a:t>
              </a:r>
              <a:r>
                <a:rPr lang="de-DE" sz="1200" b="0" u="none" strike="noStrike" dirty="0" err="1">
                  <a:solidFill>
                    <a:srgbClr val="000000"/>
                  </a:solidFill>
                  <a:effectLst/>
                  <a:uFillTx/>
                  <a:latin typeface="Open Sans"/>
                  <a:ea typeface="Open Sans"/>
                </a:rPr>
                <a:t>more</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how</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many</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apples</a:t>
              </a:r>
              <a:r>
                <a:rPr lang="de-DE" sz="1200" b="0" u="none" strike="noStrike" dirty="0">
                  <a:solidFill>
                    <a:srgbClr val="000000"/>
                  </a:solidFill>
                  <a:effectLst/>
                  <a:uFillTx/>
                  <a:latin typeface="Open Sans"/>
                  <a:ea typeface="Open Sans"/>
                </a:rPr>
                <a:t> do </a:t>
              </a:r>
              <a:r>
                <a:rPr lang="de-DE" sz="1200" b="0" u="none" strike="noStrike" dirty="0" err="1">
                  <a:solidFill>
                    <a:srgbClr val="000000"/>
                  </a:solidFill>
                  <a:effectLst/>
                  <a:uFillTx/>
                  <a:latin typeface="Open Sans"/>
                  <a:ea typeface="Open Sans"/>
                </a:rPr>
                <a:t>they</a:t>
              </a:r>
              <a:r>
                <a:rPr lang="de-DE" sz="1200" b="0" u="none" strike="noStrike" dirty="0">
                  <a:solidFill>
                    <a:srgbClr val="000000"/>
                  </a:solidFill>
                  <a:effectLst/>
                  <a:uFillTx/>
                  <a:latin typeface="Open Sans"/>
                  <a:ea typeface="Open Sans"/>
                </a:rPr>
                <a:t> </a:t>
              </a:r>
              <a:r>
                <a:rPr lang="de-DE" sz="1200" b="0" u="none" strike="noStrike" dirty="0" err="1">
                  <a:solidFill>
                    <a:srgbClr val="000000"/>
                  </a:solidFill>
                  <a:effectLst/>
                  <a:uFillTx/>
                  <a:latin typeface="Open Sans"/>
                  <a:ea typeface="Open Sans"/>
                </a:rPr>
                <a:t>have</a:t>
              </a:r>
              <a:r>
                <a:rPr lang="de-DE" sz="1200" b="0" u="none" strike="noStrike" dirty="0">
                  <a:solidFill>
                    <a:srgbClr val="000000"/>
                  </a:solidFill>
                  <a:effectLst/>
                  <a:uFillTx/>
                  <a:latin typeface="Open Sans"/>
                  <a:ea typeface="Open Sans"/>
                </a:rPr>
                <a:t>?</a:t>
              </a:r>
              <a:endParaRPr lang="en-US" sz="1200" b="0" u="none" strike="noStrike" dirty="0">
                <a:solidFill>
                  <a:srgbClr val="000000"/>
                </a:solidFill>
                <a:effectLst/>
                <a:uFillTx/>
                <a:latin typeface="Calibri"/>
              </a:endParaRPr>
            </a:p>
            <a:p>
              <a:pPr defTabSz="914400">
                <a:lnSpc>
                  <a:spcPct val="100000"/>
                </a:lnSpc>
              </a:pPr>
              <a:endParaRPr lang="en-US" sz="1800" b="0" u="none" strike="noStrike" dirty="0">
                <a:solidFill>
                  <a:srgbClr val="000000"/>
                </a:solidFill>
                <a:effectLst/>
                <a:uFillTx/>
                <a:latin typeface="Calibri"/>
              </a:endParaRPr>
            </a:p>
          </p:txBody>
        </p:sp>
        <p:sp>
          <p:nvSpPr>
            <p:cNvPr id="165" name="Rechteck: abgerundete Ecken 14"/>
            <p:cNvSpPr/>
            <p:nvPr/>
          </p:nvSpPr>
          <p:spPr>
            <a:xfrm>
              <a:off x="1445400" y="2115720"/>
              <a:ext cx="1886400" cy="340200"/>
            </a:xfrm>
            <a:prstGeom prst="roundRect">
              <a:avLst>
                <a:gd name="adj" fmla="val 0"/>
              </a:avLst>
            </a:prstGeom>
            <a:solidFill>
              <a:srgbClr val="BEE1B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200" b="0" u="none" strike="noStrike">
                  <a:solidFill>
                    <a:srgbClr val="000000"/>
                  </a:solidFill>
                  <a:effectLst/>
                  <a:uFillTx/>
                  <a:latin typeface="Open Sans"/>
                  <a:ea typeface="Open Sans"/>
                </a:rPr>
                <a:t>Model Input</a:t>
              </a:r>
              <a:endParaRPr lang="en-US" sz="1200" b="0" u="none" strike="noStrike">
                <a:solidFill>
                  <a:srgbClr val="000000"/>
                </a:solidFill>
                <a:effectLst/>
                <a:uFillTx/>
                <a:latin typeface="Calibri"/>
              </a:endParaRPr>
            </a:p>
          </p:txBody>
        </p:sp>
      </p:grpSp>
      <p:grpSp>
        <p:nvGrpSpPr>
          <p:cNvPr id="166" name="Gruppieren 10"/>
          <p:cNvGrpSpPr/>
          <p:nvPr/>
        </p:nvGrpSpPr>
        <p:grpSpPr>
          <a:xfrm>
            <a:off x="4972680" y="1965240"/>
            <a:ext cx="3598200" cy="1729800"/>
            <a:chOff x="4972680" y="1965240"/>
            <a:chExt cx="3598200" cy="1729800"/>
          </a:xfrm>
        </p:grpSpPr>
        <p:grpSp>
          <p:nvGrpSpPr>
            <p:cNvPr id="167" name="Gruppieren 35"/>
            <p:cNvGrpSpPr/>
            <p:nvPr/>
          </p:nvGrpSpPr>
          <p:grpSpPr>
            <a:xfrm>
              <a:off x="4972680" y="1965240"/>
              <a:ext cx="3598200" cy="1729800"/>
              <a:chOff x="4972680" y="1965240"/>
              <a:chExt cx="3598200" cy="1729800"/>
            </a:xfrm>
          </p:grpSpPr>
          <p:sp>
            <p:nvSpPr>
              <p:cNvPr id="168" name="Rechteck: abgerundete Ecken 13"/>
              <p:cNvSpPr/>
              <p:nvPr/>
            </p:nvSpPr>
            <p:spPr>
              <a:xfrm>
                <a:off x="4972680" y="2327400"/>
                <a:ext cx="3598200" cy="1367640"/>
              </a:xfrm>
              <a:prstGeom prst="roundRect">
                <a:avLst>
                  <a:gd name="adj" fmla="val 0"/>
                </a:avLst>
              </a:prstGeom>
              <a:solidFill>
                <a:schemeClr val="bg1"/>
              </a:solidFill>
              <a:ln>
                <a:solidFill>
                  <a:srgbClr val="BEE1B1"/>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algn="just" defTabSz="914400">
                  <a:lnSpc>
                    <a:spcPct val="120000"/>
                  </a:lnSpc>
                </a:pPr>
                <a:r>
                  <a:rPr lang="de-DE" sz="1200" b="0" u="none" strike="noStrike">
                    <a:solidFill>
                      <a:srgbClr val="000000"/>
                    </a:solidFill>
                    <a:effectLst/>
                    <a:uFillTx/>
                    <a:latin typeface="Open Sans"/>
                    <a:ea typeface="Open Sans"/>
                  </a:rPr>
                  <a:t>A: The cafeteria had 23 apples originally. They used 20 to make lunch. So they had 23 – 20 = 3. They bought 6 more apples, so they have 3 + 6 = 9. The answer is 9.</a:t>
                </a:r>
                <a:endParaRPr lang="en-US" sz="1200" b="0" u="none" strike="noStrike">
                  <a:solidFill>
                    <a:srgbClr val="000000"/>
                  </a:solidFill>
                  <a:effectLst/>
                  <a:uFillTx/>
                  <a:latin typeface="Calibri"/>
                </a:endParaRPr>
              </a:p>
            </p:txBody>
          </p:sp>
          <p:grpSp>
            <p:nvGrpSpPr>
              <p:cNvPr id="169" name="Gruppieren 33"/>
              <p:cNvGrpSpPr/>
              <p:nvPr/>
            </p:nvGrpSpPr>
            <p:grpSpPr>
              <a:xfrm>
                <a:off x="7266240" y="1965240"/>
                <a:ext cx="643680" cy="643680"/>
                <a:chOff x="7266240" y="1965240"/>
                <a:chExt cx="643680" cy="643680"/>
              </a:xfrm>
            </p:grpSpPr>
            <p:sp>
              <p:nvSpPr>
                <p:cNvPr id="170" name="Ellipse 32"/>
                <p:cNvSpPr/>
                <p:nvPr/>
              </p:nvSpPr>
              <p:spPr>
                <a:xfrm>
                  <a:off x="7399440" y="2100240"/>
                  <a:ext cx="389520" cy="3895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pic>
              <p:nvPicPr>
                <p:cNvPr id="171" name="Grafik 29" descr="Marke Häkchen mit einfarbiger Füllung"/>
                <p:cNvPicPr/>
                <p:nvPr/>
              </p:nvPicPr>
              <p:blipFill>
                <a:blip r:embed="rId3">
                  <a:extLst>
                    <a:ext uri="{96DAC541-7B7A-43D3-8B79-37D633B846F1}">
                      <asvg:svgBlip xmlns:asvg="http://schemas.microsoft.com/office/drawing/2016/SVG/main" r:embed="rId4"/>
                    </a:ext>
                  </a:extLst>
                </a:blip>
                <a:stretch/>
              </p:blipFill>
              <p:spPr>
                <a:xfrm>
                  <a:off x="7266240" y="1965240"/>
                  <a:ext cx="643680" cy="643680"/>
                </a:xfrm>
                <a:prstGeom prst="rect">
                  <a:avLst/>
                </a:prstGeom>
                <a:noFill/>
                <a:ln w="0">
                  <a:noFill/>
                </a:ln>
              </p:spPr>
            </p:pic>
          </p:grpSp>
        </p:grpSp>
        <p:sp>
          <p:nvSpPr>
            <p:cNvPr id="172" name="Rechteck: abgerundete Ecken 15"/>
            <p:cNvSpPr/>
            <p:nvPr/>
          </p:nvSpPr>
          <p:spPr>
            <a:xfrm>
              <a:off x="5198400" y="2116800"/>
              <a:ext cx="1886400" cy="339120"/>
            </a:xfrm>
            <a:prstGeom prst="roundRect">
              <a:avLst>
                <a:gd name="adj" fmla="val 0"/>
              </a:avLst>
            </a:prstGeom>
            <a:solidFill>
              <a:srgbClr val="BEE1B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200" b="0" u="none" strike="noStrike">
                  <a:solidFill>
                    <a:srgbClr val="000000"/>
                  </a:solidFill>
                  <a:effectLst/>
                  <a:uFillTx/>
                  <a:latin typeface="Open Sans"/>
                  <a:ea typeface="Open Sans"/>
                </a:rPr>
                <a:t>Model Output</a:t>
              </a:r>
              <a:endParaRPr lang="en-US" sz="1200" b="0" u="none" strike="noStrike">
                <a:solidFill>
                  <a:srgbClr val="000000"/>
                </a:solidFill>
                <a:effectLst/>
                <a:uFillTx/>
                <a:latin typeface="Calibri"/>
              </a:endParaRPr>
            </a:p>
          </p:txBody>
        </p:sp>
      </p:grpSp>
      <p:pic>
        <p:nvPicPr>
          <p:cNvPr id="173" name="Grafik 39"/>
          <p:cNvPicPr/>
          <p:nvPr/>
        </p:nvPicPr>
        <p:blipFill>
          <a:blip r:embed="rId5"/>
          <a:stretch/>
        </p:blipFill>
        <p:spPr>
          <a:xfrm>
            <a:off x="8755200" y="2347200"/>
            <a:ext cx="2323080" cy="2866320"/>
          </a:xfrm>
          <a:prstGeom prst="rect">
            <a:avLst/>
          </a:prstGeom>
          <a:noFill/>
          <a:ln w="19050">
            <a:solidFill>
              <a:srgbClr val="BEE1B1"/>
            </a:solidFill>
            <a:round/>
          </a:ln>
        </p:spPr>
      </p:pic>
      <p:sp>
        <p:nvSpPr>
          <p:cNvPr id="4" name="PlaceHolder 3"/>
          <p:cNvSpPr>
            <a:spLocks noGrp="1"/>
          </p:cNvSpPr>
          <p:nvPr>
            <p:ph type="ftr" idx="2"/>
          </p:nvPr>
        </p:nvSpPr>
        <p:spPr/>
        <p:txBody>
          <a:bodyPr/>
          <a:lstStyle/>
          <a:p>
            <a:r>
              <a:rPr lang="de-DE"/>
              <a:t>Scads.AI General Assembly</a:t>
            </a:r>
            <a:endParaRPr/>
          </a:p>
        </p:txBody>
      </p:sp>
      <p:sp>
        <p:nvSpPr>
          <p:cNvPr id="2" name="Textfeld 31">
            <a:extLst>
              <a:ext uri="{FF2B5EF4-FFF2-40B4-BE49-F238E27FC236}">
                <a16:creationId xmlns:a16="http://schemas.microsoft.com/office/drawing/2014/main" id="{1787655B-540F-3254-D764-AFE5674643C8}"/>
              </a:ext>
            </a:extLst>
          </p:cNvPr>
          <p:cNvSpPr/>
          <p:nvPr/>
        </p:nvSpPr>
        <p:spPr>
          <a:xfrm>
            <a:off x="3061080" y="6204240"/>
            <a:ext cx="390672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da-DK" sz="1200" b="0" u="none" strike="noStrike" dirty="0">
                <a:solidFill>
                  <a:schemeClr val="dk1">
                    <a:tint val="82000"/>
                  </a:schemeClr>
                </a:solidFill>
                <a:effectLst/>
                <a:uFillTx/>
                <a:latin typeface="Open Sans Light"/>
              </a:rPr>
              <a:t>Wei et al 2022, licensed </a:t>
            </a:r>
            <a:r>
              <a:rPr lang="da-DK" sz="1200" b="0" u="none" strike="noStrike" dirty="0">
                <a:solidFill>
                  <a:schemeClr val="dk1">
                    <a:tint val="82000"/>
                  </a:schemeClr>
                </a:solidFill>
                <a:effectLst/>
                <a:uFillTx/>
                <a:latin typeface="Open Sans Light"/>
                <a:hlinkClick r:id="rId6"/>
              </a:rPr>
              <a:t>CC-BY 4.0 </a:t>
            </a:r>
            <a:r>
              <a:rPr lang="da-DK" sz="1200" b="0" u="none" strike="noStrike" dirty="0">
                <a:solidFill>
                  <a:schemeClr val="dk1">
                    <a:tint val="82000"/>
                  </a:schemeClr>
                </a:solidFill>
                <a:effectLst/>
                <a:uFillTx/>
                <a:latin typeface="Open Sans Light"/>
                <a:hlinkClick r:id="rId7"/>
              </a:rPr>
              <a:t>https://arxiv.org/abs/2201.11903</a:t>
            </a:r>
            <a:endParaRPr lang="da-DK" sz="1200" b="0" u="none" strike="noStrike" dirty="0">
              <a:solidFill>
                <a:schemeClr val="dk1">
                  <a:tint val="82000"/>
                </a:schemeClr>
              </a:solidFill>
              <a:effectLst/>
              <a:uFillTx/>
              <a:latin typeface="Open Sans Light"/>
            </a:endParaRPr>
          </a:p>
        </p:txBody>
      </p:sp>
      <p:sp>
        <p:nvSpPr>
          <p:cNvPr id="3" name="Foliennummernplatzhalter 2">
            <a:extLst>
              <a:ext uri="{FF2B5EF4-FFF2-40B4-BE49-F238E27FC236}">
                <a16:creationId xmlns:a16="http://schemas.microsoft.com/office/drawing/2014/main" id="{9EBC73DE-D667-E792-A05D-05677A76CAC3}"/>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16</a:t>
            </a:fld>
            <a:endParaRPr lang="en-US" sz="1200" b="0" u="none" strike="noStrike">
              <a:solidFill>
                <a:srgbClr val="000000"/>
              </a:solidFill>
              <a:effectLst/>
              <a:uFillTx/>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hteck 31"/>
          <p:cNvSpPr/>
          <p:nvPr/>
        </p:nvSpPr>
        <p:spPr>
          <a:xfrm>
            <a:off x="0" y="150012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75" name="Rechteck 34"/>
          <p:cNvSpPr/>
          <p:nvPr/>
        </p:nvSpPr>
        <p:spPr>
          <a:xfrm>
            <a:off x="0" y="2867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76" name="Rechteck 35"/>
          <p:cNvSpPr/>
          <p:nvPr/>
        </p:nvSpPr>
        <p:spPr>
          <a:xfrm>
            <a:off x="0" y="4235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77" name="PlaceHolder 1"/>
          <p:cNvSpPr>
            <a:spLocks noGrp="1"/>
          </p:cNvSpPr>
          <p:nvPr>
            <p:ph/>
          </p:nvPr>
        </p:nvSpPr>
        <p:spPr>
          <a:xfrm>
            <a:off x="2184480" y="1899000"/>
            <a:ext cx="9165240" cy="427356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2400" b="1" u="none" strike="noStrike" dirty="0">
                <a:solidFill>
                  <a:schemeClr val="dk1"/>
                </a:solidFill>
                <a:effectLst/>
                <a:uFillTx/>
                <a:latin typeface="Open Sans Light"/>
              </a:rPr>
              <a:t>Idea</a:t>
            </a:r>
            <a:r>
              <a:rPr lang="en-US" sz="2400" b="0" u="none" strike="noStrike" dirty="0">
                <a:solidFill>
                  <a:schemeClr val="dk1"/>
                </a:solidFill>
                <a:effectLst/>
                <a:uFillTx/>
                <a:latin typeface="Open Sans Light"/>
              </a:rPr>
              <a:t>: Introduce relevant facts into the reasoning chain. </a:t>
            </a:r>
            <a:endParaRPr lang="en-US" sz="2400" b="0" u="none" strike="noStrike" dirty="0">
              <a:solidFill>
                <a:srgbClr val="000000"/>
              </a:solidFill>
              <a:effectLst/>
              <a:uFillTx/>
              <a:latin typeface="Calibri"/>
            </a:endParaRPr>
          </a:p>
          <a:p>
            <a:pPr indent="0">
              <a:lnSpc>
                <a:spcPct val="70000"/>
              </a:lnSpc>
              <a:spcBef>
                <a:spcPts val="1001"/>
              </a:spcBef>
              <a:buNone/>
              <a:tabLst>
                <a:tab pos="0" algn="l"/>
              </a:tabLst>
            </a:pPr>
            <a:endParaRPr lang="en-US" sz="2400" dirty="0"/>
          </a:p>
          <a:p>
            <a:pPr indent="0">
              <a:lnSpc>
                <a:spcPct val="70000"/>
              </a:lnSpc>
              <a:spcBef>
                <a:spcPts val="1001"/>
              </a:spcBef>
              <a:buNone/>
              <a:tabLst>
                <a:tab pos="0" algn="l"/>
              </a:tabLst>
            </a:pPr>
            <a:endParaRPr lang="en-US" sz="2400" dirty="0"/>
          </a:p>
          <a:p>
            <a:pPr indent="0" defTabSz="914400">
              <a:lnSpc>
                <a:spcPct val="90000"/>
              </a:lnSpc>
              <a:spcBef>
                <a:spcPts val="1001"/>
              </a:spcBef>
              <a:buNone/>
              <a:tabLst>
                <a:tab pos="0" algn="l"/>
              </a:tabLst>
            </a:pPr>
            <a:r>
              <a:rPr lang="en-US" sz="2400" b="1" u="none" strike="noStrike" dirty="0">
                <a:solidFill>
                  <a:schemeClr val="dk1"/>
                </a:solidFill>
                <a:effectLst/>
                <a:uFillTx/>
                <a:latin typeface="Open Sans Light"/>
              </a:rPr>
              <a:t>Why</a:t>
            </a:r>
            <a:r>
              <a:rPr lang="en-US" sz="2400" b="0" u="none" strike="noStrike" dirty="0">
                <a:solidFill>
                  <a:schemeClr val="dk1"/>
                </a:solidFill>
                <a:effectLst/>
                <a:uFillTx/>
                <a:latin typeface="Open Sans Light"/>
              </a:rPr>
              <a:t>: Reduces hallucinations. Keeps reasoning grounded in facts.</a:t>
            </a:r>
            <a:endParaRPr lang="en-US" sz="2400" b="0" u="none" strike="noStrike" dirty="0">
              <a:solidFill>
                <a:srgbClr val="000000"/>
              </a:solidFill>
              <a:effectLst/>
              <a:uFillTx/>
              <a:latin typeface="Calibri"/>
            </a:endParaRPr>
          </a:p>
          <a:p>
            <a:pPr indent="0" defTabSz="914400">
              <a:lnSpc>
                <a:spcPct val="90000"/>
              </a:lnSpc>
              <a:spcBef>
                <a:spcPts val="1001"/>
              </a:spcBef>
              <a:buNone/>
              <a:tabLst>
                <a:tab pos="0" algn="l"/>
              </a:tabLst>
            </a:pPr>
            <a:br>
              <a:rPr lang="en-US" sz="2400" dirty="0">
                <a:solidFill>
                  <a:srgbClr val="000000"/>
                </a:solidFill>
                <a:latin typeface="Calibri"/>
              </a:rPr>
            </a:br>
            <a:endParaRPr lang="en-US" sz="2400" b="0" u="none" strike="noStrike" dirty="0">
              <a:solidFill>
                <a:srgbClr val="000000"/>
              </a:solidFill>
              <a:effectLst/>
              <a:uFillTx/>
              <a:latin typeface="Calibri"/>
            </a:endParaRPr>
          </a:p>
          <a:p>
            <a:pPr indent="0">
              <a:spcBef>
                <a:spcPts val="1001"/>
              </a:spcBef>
              <a:buNone/>
              <a:tabLst>
                <a:tab pos="0" algn="l"/>
              </a:tabLst>
            </a:pPr>
            <a:r>
              <a:rPr lang="en-US" sz="2400" b="1" u="none" strike="noStrike" dirty="0">
                <a:solidFill>
                  <a:schemeClr val="dk1"/>
                </a:solidFill>
                <a:effectLst/>
                <a:uFillTx/>
                <a:latin typeface="Open Sans Light"/>
              </a:rPr>
              <a:t>Origin:</a:t>
            </a:r>
            <a:r>
              <a:rPr lang="en-US" sz="2400" b="0" u="none" strike="noStrike" dirty="0">
                <a:solidFill>
                  <a:schemeClr val="dk1"/>
                </a:solidFill>
                <a:effectLst/>
                <a:uFillTx/>
                <a:latin typeface="Open Sans Light"/>
              </a:rPr>
              <a:t> </a:t>
            </a:r>
            <a:r>
              <a:rPr lang="de-DE" sz="2400" dirty="0">
                <a:solidFill>
                  <a:schemeClr val="dk1"/>
                </a:solidFill>
                <a:latin typeface="Open Sans Light"/>
              </a:rPr>
              <a:t>Wang et al. (2023) </a:t>
            </a:r>
            <a:r>
              <a:rPr lang="en-US" sz="2400" dirty="0">
                <a:solidFill>
                  <a:schemeClr val="dk1"/>
                </a:solidFill>
                <a:latin typeface="Open Sans Light"/>
                <a:hlinkClick r:id="rId3">
                  <a:extLst>
                    <a:ext uri="{A12FA001-AC4F-418D-AE19-62706E023703}">
                      <ahyp:hlinkClr xmlns:ahyp="http://schemas.microsoft.com/office/drawing/2018/hyperlinkcolor" val="tx"/>
                    </a:ext>
                  </a:extLst>
                </a:hlinkClick>
              </a:rPr>
              <a:t> </a:t>
            </a:r>
            <a:r>
              <a:rPr lang="en-US" sz="2400" b="0" u="sng" strike="noStrike" dirty="0">
                <a:solidFill>
                  <a:schemeClr val="dk1"/>
                </a:solidFill>
                <a:effectLst/>
                <a:uFillTx/>
                <a:latin typeface="Open Sans Light"/>
                <a:hlinkClick r:id="rId4"/>
              </a:rPr>
              <a:t>arxiv.org/abs/2306.06427</a:t>
            </a:r>
            <a:endParaRPr lang="en-US" sz="2400" b="0" u="none" strike="noStrike" dirty="0">
              <a:solidFill>
                <a:srgbClr val="000000"/>
              </a:solidFill>
              <a:effectLst/>
              <a:uFillTx/>
              <a:latin typeface="Calibri"/>
            </a:endParaRPr>
          </a:p>
        </p:txBody>
      </p:sp>
      <p:sp>
        <p:nvSpPr>
          <p:cNvPr id="178" name="PlaceHolder 2"/>
          <p:cNvSpPr>
            <a:spLocks noGrp="1"/>
          </p:cNvSpPr>
          <p:nvPr>
            <p:ph type="dt" idx="37"/>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179" name="PlaceHolder 3"/>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Chain-of-Knowledge</a:t>
            </a:r>
            <a:endParaRPr lang="en-US" sz="4000" b="0" u="none" strike="noStrike">
              <a:solidFill>
                <a:srgbClr val="000000"/>
              </a:solidFill>
              <a:effectLst/>
              <a:uFillTx/>
              <a:latin typeface="Calibri"/>
            </a:endParaRPr>
          </a:p>
        </p:txBody>
      </p:sp>
      <p:pic>
        <p:nvPicPr>
          <p:cNvPr id="180" name="Grafik 26" descr="Gute Idee Silhouette"/>
          <p:cNvPicPr/>
          <p:nvPr/>
        </p:nvPicPr>
        <p:blipFill>
          <a:blip r:embed="rId5">
            <a:extLst>
              <a:ext uri="{96DAC541-7B7A-43D3-8B79-37D633B846F1}">
                <asvg:svgBlip xmlns:asvg="http://schemas.microsoft.com/office/drawing/2016/SVG/main" r:embed="rId6"/>
              </a:ext>
            </a:extLst>
          </a:blip>
          <a:stretch/>
        </p:blipFill>
        <p:spPr>
          <a:xfrm>
            <a:off x="838080" y="1650960"/>
            <a:ext cx="910080" cy="910080"/>
          </a:xfrm>
          <a:prstGeom prst="rect">
            <a:avLst/>
          </a:prstGeom>
          <a:noFill/>
          <a:ln w="0">
            <a:noFill/>
          </a:ln>
        </p:spPr>
      </p:pic>
      <p:pic>
        <p:nvPicPr>
          <p:cNvPr id="181" name="Grafik 28" descr="Fragezeichen Silhouette"/>
          <p:cNvPicPr/>
          <p:nvPr/>
        </p:nvPicPr>
        <p:blipFill>
          <a:blip r:embed="rId7">
            <a:extLst>
              <a:ext uri="{96DAC541-7B7A-43D3-8B79-37D633B846F1}">
                <asvg:svgBlip xmlns:asvg="http://schemas.microsoft.com/office/drawing/2016/SVG/main" r:embed="rId8"/>
              </a:ext>
            </a:extLst>
          </a:blip>
          <a:stretch/>
        </p:blipFill>
        <p:spPr>
          <a:xfrm>
            <a:off x="838080" y="3013560"/>
            <a:ext cx="910080" cy="910080"/>
          </a:xfrm>
          <a:prstGeom prst="rect">
            <a:avLst/>
          </a:prstGeom>
          <a:noFill/>
          <a:ln w="0">
            <a:noFill/>
          </a:ln>
        </p:spPr>
      </p:pic>
      <p:pic>
        <p:nvPicPr>
          <p:cNvPr id="182" name="Grafik 30" descr="Dokument Silhouette"/>
          <p:cNvPicPr/>
          <p:nvPr/>
        </p:nvPicPr>
        <p:blipFill>
          <a:blip r:embed="rId9">
            <a:extLst>
              <a:ext uri="{96DAC541-7B7A-43D3-8B79-37D633B846F1}">
                <asvg:svgBlip xmlns:asvg="http://schemas.microsoft.com/office/drawing/2016/SVG/main" r:embed="rId10"/>
              </a:ext>
            </a:extLst>
          </a:blip>
          <a:stretch/>
        </p:blipFill>
        <p:spPr>
          <a:xfrm>
            <a:off x="892080" y="4376520"/>
            <a:ext cx="910080" cy="910080"/>
          </a:xfrm>
          <a:prstGeom prst="rect">
            <a:avLst/>
          </a:prstGeom>
          <a:noFill/>
          <a:ln w="0">
            <a:noFill/>
          </a:ln>
        </p:spPr>
      </p:pic>
      <p:sp>
        <p:nvSpPr>
          <p:cNvPr id="5" name="PlaceHolder 4"/>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4191D5C8-7B76-A3F8-DDEE-54D80F658C77}"/>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17</a:t>
            </a:fld>
            <a:endParaRPr lang="en-US" sz="1200" b="0" u="none" strike="noStrike">
              <a:solidFill>
                <a:srgbClr val="000000"/>
              </a:solidFill>
              <a:effectLst/>
              <a:uFillTx/>
              <a:latin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hteck 12"/>
          <p:cNvSpPr/>
          <p:nvPr/>
        </p:nvSpPr>
        <p:spPr>
          <a:xfrm>
            <a:off x="5554440" y="2976120"/>
            <a:ext cx="4248360" cy="451080"/>
          </a:xfrm>
          <a:prstGeom prst="rect">
            <a:avLst/>
          </a:prstGeom>
          <a:solidFill>
            <a:srgbClr val="FFEB5B"/>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84" name="Rechteck 1"/>
          <p:cNvSpPr/>
          <p:nvPr/>
        </p:nvSpPr>
        <p:spPr>
          <a:xfrm>
            <a:off x="5554440" y="2318760"/>
            <a:ext cx="4248360" cy="581040"/>
          </a:xfrm>
          <a:prstGeom prst="rect">
            <a:avLst/>
          </a:prstGeom>
          <a:solidFill>
            <a:srgbClr val="FFEB5B"/>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185" name="PlaceHolder 1"/>
          <p:cNvSpPr>
            <a:spLocks noGrp="1"/>
          </p:cNvSpPr>
          <p:nvPr>
            <p:ph type="dt" idx="38"/>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186"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Chain-of-Knowledge</a:t>
            </a:r>
            <a:endParaRPr lang="en-US" sz="4000" b="0" u="none" strike="noStrike">
              <a:solidFill>
                <a:srgbClr val="000000"/>
              </a:solidFill>
              <a:effectLst/>
              <a:uFillTx/>
              <a:latin typeface="Calibri"/>
            </a:endParaRPr>
          </a:p>
        </p:txBody>
      </p:sp>
      <p:grpSp>
        <p:nvGrpSpPr>
          <p:cNvPr id="187" name="Gruppieren 27"/>
          <p:cNvGrpSpPr/>
          <p:nvPr/>
        </p:nvGrpSpPr>
        <p:grpSpPr>
          <a:xfrm>
            <a:off x="443160" y="1652040"/>
            <a:ext cx="2338200" cy="2429640"/>
            <a:chOff x="443160" y="1652040"/>
            <a:chExt cx="2338200" cy="2429640"/>
          </a:xfrm>
        </p:grpSpPr>
        <p:sp>
          <p:nvSpPr>
            <p:cNvPr id="188" name="Rechteck: abgerundete Ecken 10"/>
            <p:cNvSpPr/>
            <p:nvPr/>
          </p:nvSpPr>
          <p:spPr>
            <a:xfrm>
              <a:off x="443160" y="1800720"/>
              <a:ext cx="2338200" cy="2280960"/>
            </a:xfrm>
            <a:prstGeom prst="roundRect">
              <a:avLst>
                <a:gd name="adj" fmla="val 0"/>
              </a:avLst>
            </a:prstGeom>
            <a:solidFill>
              <a:schemeClr val="bg1"/>
            </a:solidFill>
            <a:ln>
              <a:solidFill>
                <a:srgbClr val="E8F4E4"/>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30000"/>
                </a:lnSpc>
                <a:spcAft>
                  <a:spcPts val="1001"/>
                </a:spcAft>
              </a:pPr>
              <a:r>
                <a:rPr lang="de-DE" sz="900" b="0" u="none" strike="noStrike" dirty="0">
                  <a:solidFill>
                    <a:srgbClr val="000000"/>
                  </a:solidFill>
                  <a:effectLst/>
                  <a:uFillTx/>
                  <a:latin typeface="Open Sans"/>
                  <a:ea typeface="Open Sans"/>
                </a:rPr>
                <a:t>Q: </a:t>
              </a:r>
              <a:r>
                <a:rPr lang="de-DE" sz="900" b="0" u="none" strike="noStrike" dirty="0" err="1">
                  <a:solidFill>
                    <a:srgbClr val="000000"/>
                  </a:solidFill>
                  <a:effectLst/>
                  <a:uFillTx/>
                  <a:latin typeface="Open Sans"/>
                  <a:ea typeface="Open Sans"/>
                </a:rPr>
                <a:t>Is</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the</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following</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sentence</a:t>
              </a:r>
              <a:r>
                <a:rPr lang="de-DE" sz="900" b="0" u="none" strike="noStrike" dirty="0">
                  <a:solidFill>
                    <a:srgbClr val="000000"/>
                  </a:solidFill>
                  <a:effectLst/>
                  <a:uFillTx/>
                  <a:latin typeface="Open Sans"/>
                  <a:ea typeface="Open Sans"/>
                </a:rPr>
                <a:t> plausible?</a:t>
              </a:r>
              <a:br>
                <a:rPr sz="900" dirty="0"/>
              </a:br>
              <a:r>
                <a:rPr lang="de-DE" sz="900" b="0" u="none" strike="noStrike" dirty="0">
                  <a:solidFill>
                    <a:srgbClr val="000000"/>
                  </a:solidFill>
                  <a:effectLst/>
                  <a:uFillTx/>
                  <a:latin typeface="Open Sans"/>
                  <a:ea typeface="Open Sans"/>
                </a:rPr>
                <a:t>'Joao Moutinho was out at </a:t>
              </a:r>
              <a:r>
                <a:rPr lang="de-DE" sz="900" b="0" u="none" strike="noStrike" dirty="0" err="1">
                  <a:solidFill>
                    <a:srgbClr val="000000"/>
                  </a:solidFill>
                  <a:effectLst/>
                  <a:uFillTx/>
                  <a:latin typeface="Open Sans"/>
                  <a:ea typeface="Open Sans"/>
                </a:rPr>
                <a:t>third</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r>
                <a:rPr lang="de-DE" sz="900" b="0" u="none" strike="noStrike" dirty="0">
                  <a:solidFill>
                    <a:srgbClr val="000000"/>
                  </a:solidFill>
                  <a:effectLst/>
                  <a:uFillTx/>
                  <a:latin typeface="Open Sans"/>
                  <a:ea typeface="Open Sans"/>
                </a:rPr>
                <a:t>A: </a:t>
              </a:r>
              <a:r>
                <a:rPr lang="de-DE" sz="900" b="0" u="none" strike="noStrike" dirty="0" err="1">
                  <a:solidFill>
                    <a:srgbClr val="000000"/>
                  </a:solidFill>
                  <a:effectLst/>
                  <a:uFillTx/>
                  <a:latin typeface="Open Sans"/>
                  <a:ea typeface="Open Sans"/>
                </a:rPr>
                <a:t>No</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r>
                <a:rPr lang="de-DE" sz="900" b="0" u="none" strike="noStrike" dirty="0">
                  <a:solidFill>
                    <a:srgbClr val="000000"/>
                  </a:solidFill>
                  <a:effectLst/>
                  <a:uFillTx/>
                  <a:latin typeface="Open Sans"/>
                  <a:ea typeface="Open Sans"/>
                </a:rPr>
                <a:t>Q: </a:t>
              </a:r>
              <a:r>
                <a:rPr lang="de-DE" sz="900" b="0" u="none" strike="noStrike" dirty="0" err="1">
                  <a:solidFill>
                    <a:srgbClr val="000000"/>
                  </a:solidFill>
                  <a:effectLst/>
                  <a:uFillTx/>
                  <a:latin typeface="Open Sans"/>
                  <a:ea typeface="Open Sans"/>
                </a:rPr>
                <a:t>Is</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the</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following</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sentence</a:t>
              </a:r>
              <a:r>
                <a:rPr lang="de-DE" sz="900" b="0" u="none" strike="noStrike" dirty="0">
                  <a:solidFill>
                    <a:srgbClr val="000000"/>
                  </a:solidFill>
                  <a:effectLst/>
                  <a:uFillTx/>
                  <a:latin typeface="Open Sans"/>
                  <a:ea typeface="Open Sans"/>
                </a:rPr>
                <a:t> plausible?</a:t>
              </a:r>
              <a:br>
                <a:rPr sz="900" dirty="0"/>
              </a:br>
              <a:r>
                <a:rPr lang="de-DE" sz="900" b="0" u="none" strike="noStrike" dirty="0">
                  <a:solidFill>
                    <a:srgbClr val="000000"/>
                  </a:solidFill>
                  <a:effectLst/>
                  <a:uFillTx/>
                  <a:latin typeface="Open Sans"/>
                  <a:ea typeface="Open Sans"/>
                </a:rPr>
                <a:t>'</a:t>
              </a:r>
              <a:r>
                <a:rPr lang="de-DE" sz="900" b="0" u="none" strike="noStrike" dirty="0" err="1">
                  <a:solidFill>
                    <a:srgbClr val="000000"/>
                  </a:solidFill>
                  <a:effectLst/>
                  <a:uFillTx/>
                  <a:latin typeface="Open Sans"/>
                  <a:ea typeface="Open Sans"/>
                </a:rPr>
                <a:t>Derrik</a:t>
              </a:r>
              <a:r>
                <a:rPr lang="de-DE" sz="900" b="0" u="none" strike="noStrike" dirty="0">
                  <a:solidFill>
                    <a:srgbClr val="000000"/>
                  </a:solidFill>
                  <a:effectLst/>
                  <a:uFillTx/>
                  <a:latin typeface="Open Sans"/>
                  <a:ea typeface="Open Sans"/>
                </a:rPr>
                <a:t> White </a:t>
              </a:r>
              <a:r>
                <a:rPr lang="de-DE" sz="900" b="0" u="none" strike="noStrike" dirty="0" err="1">
                  <a:solidFill>
                    <a:srgbClr val="000000"/>
                  </a:solidFill>
                  <a:effectLst/>
                  <a:uFillTx/>
                  <a:latin typeface="Open Sans"/>
                  <a:ea typeface="Open Sans"/>
                </a:rPr>
                <a:t>backhanded</a:t>
              </a:r>
              <a:r>
                <a:rPr lang="de-DE" sz="900" b="0" u="none" strike="noStrike" dirty="0">
                  <a:solidFill>
                    <a:srgbClr val="000000"/>
                  </a:solidFill>
                  <a:effectLst/>
                  <a:uFillTx/>
                  <a:latin typeface="Open Sans"/>
                  <a:ea typeface="Open Sans"/>
                </a:rPr>
                <a:t> a </a:t>
              </a:r>
              <a:r>
                <a:rPr lang="de-DE" sz="900" b="0" u="none" strike="noStrike" dirty="0" err="1">
                  <a:solidFill>
                    <a:srgbClr val="000000"/>
                  </a:solidFill>
                  <a:effectLst/>
                  <a:uFillTx/>
                  <a:latin typeface="Open Sans"/>
                  <a:ea typeface="Open Sans"/>
                </a:rPr>
                <a:t>shot</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endParaRPr lang="en-US" sz="900" b="0" u="none" strike="noStrike" dirty="0">
                <a:solidFill>
                  <a:srgbClr val="000000"/>
                </a:solidFill>
                <a:effectLst/>
                <a:uFillTx/>
                <a:latin typeface="Calibri"/>
              </a:endParaRPr>
            </a:p>
          </p:txBody>
        </p:sp>
        <p:sp>
          <p:nvSpPr>
            <p:cNvPr id="189" name="Rechteck: abgerundete Ecken 14"/>
            <p:cNvSpPr/>
            <p:nvPr/>
          </p:nvSpPr>
          <p:spPr>
            <a:xfrm>
              <a:off x="776880" y="1652040"/>
              <a:ext cx="1078200" cy="276120"/>
            </a:xfrm>
            <a:prstGeom prst="roundRect">
              <a:avLst>
                <a:gd name="adj" fmla="val 0"/>
              </a:avLst>
            </a:prstGeom>
            <a:solidFill>
              <a:srgbClr val="E8F4E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spcAft>
                  <a:spcPts val="1199"/>
                </a:spcAft>
              </a:pPr>
              <a:r>
                <a:rPr lang="de-DE" sz="1050" b="0" u="none" strike="noStrike">
                  <a:solidFill>
                    <a:srgbClr val="000000"/>
                  </a:solidFill>
                  <a:effectLst/>
                  <a:uFillTx/>
                  <a:latin typeface="Open Sans"/>
                  <a:ea typeface="Open Sans"/>
                </a:rPr>
                <a:t>Input</a:t>
              </a:r>
              <a:endParaRPr lang="en-US" sz="1050" b="0" u="none" strike="noStrike">
                <a:solidFill>
                  <a:srgbClr val="000000"/>
                </a:solidFill>
                <a:effectLst/>
                <a:uFillTx/>
                <a:latin typeface="Calibri"/>
              </a:endParaRPr>
            </a:p>
          </p:txBody>
        </p:sp>
      </p:grpSp>
      <p:sp>
        <p:nvSpPr>
          <p:cNvPr id="190" name="Rechteck: abgerundete Ecken 14"/>
          <p:cNvSpPr/>
          <p:nvPr/>
        </p:nvSpPr>
        <p:spPr>
          <a:xfrm>
            <a:off x="443160" y="1164600"/>
            <a:ext cx="2338200" cy="276120"/>
          </a:xfrm>
          <a:prstGeom prst="roundRect">
            <a:avLst>
              <a:gd name="adj" fmla="val 0"/>
            </a:avLst>
          </a:prstGeom>
          <a:solidFill>
            <a:srgbClr val="E8F4E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216000" defTabSz="914400">
              <a:lnSpc>
                <a:spcPct val="100000"/>
              </a:lnSpc>
              <a:spcAft>
                <a:spcPts val="1199"/>
              </a:spcAft>
            </a:pPr>
            <a:r>
              <a:rPr lang="de-DE" sz="1050" b="0" u="none" strike="noStrike">
                <a:solidFill>
                  <a:srgbClr val="000000"/>
                </a:solidFill>
                <a:effectLst/>
                <a:uFillTx/>
                <a:latin typeface="Open Sans"/>
                <a:ea typeface="Open Sans"/>
              </a:rPr>
              <a:t>a) Standard ICL Prompting</a:t>
            </a:r>
            <a:endParaRPr lang="en-US" sz="1050" b="0" u="none" strike="noStrike">
              <a:solidFill>
                <a:srgbClr val="000000"/>
              </a:solidFill>
              <a:effectLst/>
              <a:uFillTx/>
              <a:latin typeface="Calibri"/>
            </a:endParaRPr>
          </a:p>
        </p:txBody>
      </p:sp>
      <p:grpSp>
        <p:nvGrpSpPr>
          <p:cNvPr id="191" name="Gruppieren 19"/>
          <p:cNvGrpSpPr/>
          <p:nvPr/>
        </p:nvGrpSpPr>
        <p:grpSpPr>
          <a:xfrm>
            <a:off x="443160" y="4170600"/>
            <a:ext cx="2338200" cy="1825920"/>
            <a:chOff x="443160" y="4170600"/>
            <a:chExt cx="2338200" cy="1825920"/>
          </a:xfrm>
        </p:grpSpPr>
        <p:sp>
          <p:nvSpPr>
            <p:cNvPr id="192" name="Rechteck: abgerundete Ecken 11"/>
            <p:cNvSpPr/>
            <p:nvPr/>
          </p:nvSpPr>
          <p:spPr>
            <a:xfrm>
              <a:off x="443160" y="4331520"/>
              <a:ext cx="2338200" cy="1665000"/>
            </a:xfrm>
            <a:prstGeom prst="roundRect">
              <a:avLst>
                <a:gd name="adj" fmla="val 0"/>
              </a:avLst>
            </a:prstGeom>
            <a:solidFill>
              <a:schemeClr val="bg1"/>
            </a:solidFill>
            <a:ln>
              <a:solidFill>
                <a:srgbClr val="E8F4E4"/>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20000"/>
                </a:lnSpc>
              </a:pPr>
              <a:r>
                <a:rPr lang="de-DE" sz="900" b="0" u="none" strike="noStrike">
                  <a:solidFill>
                    <a:srgbClr val="000000"/>
                  </a:solidFill>
                  <a:effectLst/>
                  <a:uFillTx/>
                  <a:latin typeface="Open Sans"/>
                  <a:ea typeface="Open Sans"/>
                </a:rPr>
                <a:t>A: Yes.</a:t>
              </a:r>
              <a:endParaRPr lang="en-US" sz="900" b="0" u="none" strike="noStrike">
                <a:solidFill>
                  <a:srgbClr val="000000"/>
                </a:solidFill>
                <a:effectLst/>
                <a:uFillTx/>
                <a:latin typeface="Calibri"/>
              </a:endParaRPr>
            </a:p>
          </p:txBody>
        </p:sp>
        <p:sp>
          <p:nvSpPr>
            <p:cNvPr id="193" name="Rechteck: abgerundete Ecken 15"/>
            <p:cNvSpPr/>
            <p:nvPr/>
          </p:nvSpPr>
          <p:spPr>
            <a:xfrm>
              <a:off x="643680" y="4170600"/>
              <a:ext cx="1078200" cy="303480"/>
            </a:xfrm>
            <a:prstGeom prst="roundRect">
              <a:avLst>
                <a:gd name="adj" fmla="val 0"/>
              </a:avLst>
            </a:prstGeom>
            <a:solidFill>
              <a:srgbClr val="E8F4E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050" b="0" u="none" strike="noStrike">
                  <a:solidFill>
                    <a:srgbClr val="000000"/>
                  </a:solidFill>
                  <a:effectLst/>
                  <a:uFillTx/>
                  <a:latin typeface="Open Sans"/>
                  <a:ea typeface="Open Sans"/>
                </a:rPr>
                <a:t>Output</a:t>
              </a:r>
              <a:endParaRPr lang="en-US" sz="1050" b="0" u="none" strike="noStrike">
                <a:solidFill>
                  <a:srgbClr val="000000"/>
                </a:solidFill>
                <a:effectLst/>
                <a:uFillTx/>
                <a:latin typeface="Calibri"/>
              </a:endParaRPr>
            </a:p>
          </p:txBody>
        </p:sp>
      </p:grpSp>
      <p:grpSp>
        <p:nvGrpSpPr>
          <p:cNvPr id="194" name="Gruppieren 18"/>
          <p:cNvGrpSpPr/>
          <p:nvPr/>
        </p:nvGrpSpPr>
        <p:grpSpPr>
          <a:xfrm>
            <a:off x="2973240" y="1644840"/>
            <a:ext cx="2389320" cy="2435040"/>
            <a:chOff x="2973240" y="1644840"/>
            <a:chExt cx="2389320" cy="2435040"/>
          </a:xfrm>
        </p:grpSpPr>
        <p:sp>
          <p:nvSpPr>
            <p:cNvPr id="195" name="Rechteck: abgerundete Ecken 10"/>
            <p:cNvSpPr/>
            <p:nvPr/>
          </p:nvSpPr>
          <p:spPr>
            <a:xfrm>
              <a:off x="2973240" y="1798920"/>
              <a:ext cx="2389320" cy="2280960"/>
            </a:xfrm>
            <a:prstGeom prst="roundRect">
              <a:avLst>
                <a:gd name="adj" fmla="val 0"/>
              </a:avLst>
            </a:prstGeom>
            <a:solidFill>
              <a:schemeClr val="bg1"/>
            </a:solidFill>
            <a:ln>
              <a:solidFill>
                <a:srgbClr val="D9EED2"/>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30000"/>
                </a:lnSpc>
                <a:spcAft>
                  <a:spcPts val="1001"/>
                </a:spcAft>
              </a:pPr>
              <a:r>
                <a:rPr lang="de-DE" sz="900" b="0" u="none" strike="noStrike">
                  <a:solidFill>
                    <a:srgbClr val="000000"/>
                  </a:solidFill>
                  <a:effectLst/>
                  <a:uFillTx/>
                  <a:latin typeface="Open Sans"/>
                  <a:ea typeface="Open Sans"/>
                </a:rPr>
                <a:t>Q: Is the following sentence plausible?</a:t>
              </a:r>
              <a:br>
                <a:rPr sz="900"/>
              </a:br>
              <a:r>
                <a:rPr lang="de-DE" sz="900" b="0" u="none" strike="noStrike">
                  <a:solidFill>
                    <a:srgbClr val="000000"/>
                  </a:solidFill>
                  <a:effectLst/>
                  <a:uFillTx/>
                  <a:latin typeface="Open Sans"/>
                  <a:ea typeface="Open Sans"/>
                </a:rPr>
                <a:t>'Joao Moutinho was out at third.‘</a:t>
              </a:r>
              <a:endParaRPr lang="en-US" sz="900" b="0" u="none" strike="noStrike">
                <a:solidFill>
                  <a:srgbClr val="000000"/>
                </a:solidFill>
                <a:effectLst/>
                <a:uFillTx/>
                <a:latin typeface="Calibri"/>
              </a:endParaRPr>
            </a:p>
            <a:p>
              <a:pPr defTabSz="914400">
                <a:lnSpc>
                  <a:spcPct val="130000"/>
                </a:lnSpc>
                <a:spcAft>
                  <a:spcPts val="1001"/>
                </a:spcAft>
              </a:pPr>
              <a:r>
                <a:rPr lang="de-DE" sz="900" b="0" u="none" strike="noStrike">
                  <a:solidFill>
                    <a:srgbClr val="000000"/>
                  </a:solidFill>
                  <a:effectLst/>
                  <a:uFillTx/>
                  <a:latin typeface="Open Sans"/>
                  <a:ea typeface="Open Sans"/>
                </a:rPr>
                <a:t>Joao Moutinho is a soccer player. Being out at third is part od baseball, not soccer.</a:t>
              </a:r>
              <a:endParaRPr lang="en-US" sz="900" b="0" u="none" strike="noStrike">
                <a:solidFill>
                  <a:srgbClr val="000000"/>
                </a:solidFill>
                <a:effectLst/>
                <a:uFillTx/>
                <a:latin typeface="Calibri"/>
              </a:endParaRPr>
            </a:p>
            <a:p>
              <a:pPr defTabSz="914400">
                <a:lnSpc>
                  <a:spcPct val="130000"/>
                </a:lnSpc>
                <a:spcAft>
                  <a:spcPts val="1001"/>
                </a:spcAft>
              </a:pPr>
              <a:r>
                <a:rPr lang="de-DE" sz="900" b="0" u="none" strike="noStrike">
                  <a:solidFill>
                    <a:srgbClr val="000000"/>
                  </a:solidFill>
                  <a:effectLst/>
                  <a:uFillTx/>
                  <a:latin typeface="Open Sans"/>
                  <a:ea typeface="Open Sans"/>
                </a:rPr>
                <a:t>A: No.</a:t>
              </a:r>
              <a:endParaRPr lang="en-US" sz="900" b="0" u="none" strike="noStrike">
                <a:solidFill>
                  <a:srgbClr val="000000"/>
                </a:solidFill>
                <a:effectLst/>
                <a:uFillTx/>
                <a:latin typeface="Calibri"/>
              </a:endParaRPr>
            </a:p>
            <a:p>
              <a:pPr defTabSz="914400">
                <a:lnSpc>
                  <a:spcPct val="130000"/>
                </a:lnSpc>
                <a:spcAft>
                  <a:spcPts val="1001"/>
                </a:spcAft>
              </a:pPr>
              <a:r>
                <a:rPr lang="de-DE" sz="900" b="0" u="none" strike="noStrike">
                  <a:solidFill>
                    <a:srgbClr val="000000"/>
                  </a:solidFill>
                  <a:effectLst/>
                  <a:uFillTx/>
                  <a:latin typeface="Open Sans"/>
                  <a:ea typeface="Open Sans"/>
                </a:rPr>
                <a:t>Q: Is the following sentence plausible?</a:t>
              </a:r>
              <a:br>
                <a:rPr sz="900"/>
              </a:br>
              <a:r>
                <a:rPr lang="de-DE" sz="900" b="0" u="none" strike="noStrike">
                  <a:solidFill>
                    <a:srgbClr val="000000"/>
                  </a:solidFill>
                  <a:effectLst/>
                  <a:uFillTx/>
                  <a:latin typeface="Open Sans"/>
                  <a:ea typeface="Open Sans"/>
                </a:rPr>
                <a:t>'Derrik White backhanded a shot.'</a:t>
              </a:r>
              <a:endParaRPr lang="en-US" sz="900" b="0" u="none" strike="noStrike">
                <a:solidFill>
                  <a:srgbClr val="000000"/>
                </a:solidFill>
                <a:effectLst/>
                <a:uFillTx/>
                <a:latin typeface="Calibri"/>
              </a:endParaRPr>
            </a:p>
            <a:p>
              <a:pPr defTabSz="914400">
                <a:lnSpc>
                  <a:spcPct val="130000"/>
                </a:lnSpc>
                <a:spcAft>
                  <a:spcPts val="1001"/>
                </a:spcAft>
              </a:pPr>
              <a:endParaRPr lang="en-US" sz="900" b="0" u="none" strike="noStrike">
                <a:solidFill>
                  <a:srgbClr val="000000"/>
                </a:solidFill>
                <a:effectLst/>
                <a:uFillTx/>
                <a:latin typeface="Calibri"/>
              </a:endParaRPr>
            </a:p>
          </p:txBody>
        </p:sp>
        <p:sp>
          <p:nvSpPr>
            <p:cNvPr id="196" name="Rechteck: abgerundete Ecken 14"/>
            <p:cNvSpPr/>
            <p:nvPr/>
          </p:nvSpPr>
          <p:spPr>
            <a:xfrm>
              <a:off x="3245040" y="1644840"/>
              <a:ext cx="1078200" cy="286200"/>
            </a:xfrm>
            <a:prstGeom prst="roundRect">
              <a:avLst>
                <a:gd name="adj" fmla="val 0"/>
              </a:avLst>
            </a:prstGeom>
            <a:solidFill>
              <a:srgbClr val="D9EED2"/>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spcAft>
                  <a:spcPts val="1199"/>
                </a:spcAft>
              </a:pPr>
              <a:r>
                <a:rPr lang="de-DE" sz="1050" b="0" u="none" strike="noStrike">
                  <a:solidFill>
                    <a:srgbClr val="000000"/>
                  </a:solidFill>
                  <a:effectLst/>
                  <a:uFillTx/>
                  <a:latin typeface="Open Sans"/>
                  <a:ea typeface="Open Sans"/>
                </a:rPr>
                <a:t>Input</a:t>
              </a:r>
              <a:endParaRPr lang="en-US" sz="1050" b="0" u="none" strike="noStrike">
                <a:solidFill>
                  <a:srgbClr val="000000"/>
                </a:solidFill>
                <a:effectLst/>
                <a:uFillTx/>
                <a:latin typeface="Calibri"/>
              </a:endParaRPr>
            </a:p>
          </p:txBody>
        </p:sp>
      </p:grpSp>
      <p:grpSp>
        <p:nvGrpSpPr>
          <p:cNvPr id="197" name="Gruppieren 18"/>
          <p:cNvGrpSpPr/>
          <p:nvPr/>
        </p:nvGrpSpPr>
        <p:grpSpPr>
          <a:xfrm>
            <a:off x="5554440" y="1652040"/>
            <a:ext cx="4248360" cy="2435040"/>
            <a:chOff x="5554440" y="1652040"/>
            <a:chExt cx="4248360" cy="2435040"/>
          </a:xfrm>
        </p:grpSpPr>
        <p:sp>
          <p:nvSpPr>
            <p:cNvPr id="198" name="Rechteck: abgerundete Ecken 10"/>
            <p:cNvSpPr/>
            <p:nvPr/>
          </p:nvSpPr>
          <p:spPr>
            <a:xfrm>
              <a:off x="5554440" y="1806120"/>
              <a:ext cx="4248360" cy="2280960"/>
            </a:xfrm>
            <a:prstGeom prst="roundRect">
              <a:avLst>
                <a:gd name="adj" fmla="val 0"/>
              </a:avLst>
            </a:prstGeom>
            <a:noFill/>
            <a:ln>
              <a:solidFill>
                <a:srgbClr val="BEE1B1"/>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30000"/>
                </a:lnSpc>
                <a:spcAft>
                  <a:spcPts val="1001"/>
                </a:spcAft>
              </a:pPr>
              <a:r>
                <a:rPr lang="de-DE" sz="900" b="0" u="none" strike="noStrike" dirty="0">
                  <a:solidFill>
                    <a:srgbClr val="000000"/>
                  </a:solidFill>
                  <a:effectLst/>
                  <a:uFillTx/>
                  <a:latin typeface="Open Sans"/>
                  <a:ea typeface="Open Sans"/>
                </a:rPr>
                <a:t>Q: </a:t>
              </a:r>
              <a:r>
                <a:rPr lang="de-DE" sz="900" b="0" u="none" strike="noStrike" dirty="0" err="1">
                  <a:solidFill>
                    <a:srgbClr val="000000"/>
                  </a:solidFill>
                  <a:effectLst/>
                  <a:uFillTx/>
                  <a:latin typeface="Open Sans"/>
                  <a:ea typeface="Open Sans"/>
                </a:rPr>
                <a:t>Is</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the</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following</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sentence</a:t>
              </a:r>
              <a:r>
                <a:rPr lang="de-DE" sz="900" b="0" u="none" strike="noStrike" dirty="0">
                  <a:solidFill>
                    <a:srgbClr val="000000"/>
                  </a:solidFill>
                  <a:effectLst/>
                  <a:uFillTx/>
                  <a:latin typeface="Open Sans"/>
                  <a:ea typeface="Open Sans"/>
                </a:rPr>
                <a:t> plausible? 'Joao Moutinho was out at </a:t>
              </a:r>
              <a:r>
                <a:rPr lang="de-DE" sz="900" b="0" u="none" strike="noStrike" dirty="0" err="1">
                  <a:solidFill>
                    <a:srgbClr val="000000"/>
                  </a:solidFill>
                  <a:effectLst/>
                  <a:uFillTx/>
                  <a:latin typeface="Open Sans"/>
                  <a:ea typeface="Open Sans"/>
                </a:rPr>
                <a:t>third</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r>
                <a:rPr lang="de-DE" sz="900" b="0" u="none" strike="noStrike" dirty="0" err="1">
                  <a:solidFill>
                    <a:srgbClr val="000000"/>
                  </a:solidFill>
                  <a:effectLst/>
                  <a:uFillTx/>
                  <a:latin typeface="Open Sans"/>
                  <a:ea typeface="Open Sans"/>
                </a:rPr>
                <a:t>Evidence</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triples</a:t>
              </a:r>
              <a:r>
                <a:rPr lang="de-DE" sz="900" b="0" u="none" strike="noStrike" dirty="0">
                  <a:solidFill>
                    <a:srgbClr val="000000"/>
                  </a:solidFill>
                  <a:effectLst/>
                  <a:uFillTx/>
                  <a:latin typeface="Open Sans"/>
                  <a:ea typeface="Open Sans"/>
                </a:rPr>
                <a:t>:</a:t>
              </a:r>
              <a:br>
                <a:rPr sz="900" dirty="0"/>
              </a:br>
              <a:r>
                <a:rPr lang="de-DE" sz="900" b="0" u="none" strike="noStrike" dirty="0">
                  <a:solidFill>
                    <a:srgbClr val="000000"/>
                  </a:solidFill>
                  <a:effectLst/>
                  <a:uFillTx/>
                  <a:latin typeface="Open Sans"/>
                  <a:ea typeface="Open Sans"/>
                </a:rPr>
                <a:t>1. (Joao, </a:t>
              </a:r>
              <a:r>
                <a:rPr lang="de-DE" sz="900" b="0" u="none" strike="noStrike" dirty="0" err="1">
                  <a:solidFill>
                    <a:srgbClr val="000000"/>
                  </a:solidFill>
                  <a:effectLst/>
                  <a:uFillTx/>
                  <a:latin typeface="Open Sans"/>
                  <a:ea typeface="Open Sans"/>
                </a:rPr>
                <a:t>isA</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soccer</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player</a:t>
              </a:r>
              <a:r>
                <a:rPr lang="de-DE" sz="900" b="0" u="none" strike="noStrike" dirty="0">
                  <a:solidFill>
                    <a:srgbClr val="000000"/>
                  </a:solidFill>
                  <a:effectLst/>
                  <a:uFillTx/>
                  <a:latin typeface="Open Sans"/>
                  <a:ea typeface="Open Sans"/>
                </a:rPr>
                <a:t>)</a:t>
              </a:r>
              <a:br>
                <a:rPr sz="900" dirty="0"/>
              </a:br>
              <a:r>
                <a:rPr lang="de-DE" sz="900" b="0" u="none" strike="noStrike" dirty="0">
                  <a:solidFill>
                    <a:srgbClr val="000000"/>
                  </a:solidFill>
                  <a:effectLst/>
                  <a:uFillTx/>
                  <a:latin typeface="Open Sans"/>
                  <a:ea typeface="Open Sans"/>
                </a:rPr>
                <a:t>2. (</a:t>
              </a:r>
              <a:r>
                <a:rPr lang="de-DE" sz="900" b="0" u="none" strike="noStrike" dirty="0" err="1">
                  <a:solidFill>
                    <a:srgbClr val="000000"/>
                  </a:solidFill>
                  <a:effectLst/>
                  <a:uFillTx/>
                  <a:latin typeface="Open Sans"/>
                  <a:ea typeface="Open Sans"/>
                </a:rPr>
                <a:t>being</a:t>
              </a:r>
              <a:r>
                <a:rPr lang="de-DE" sz="900" b="0" u="none" strike="noStrike" dirty="0">
                  <a:solidFill>
                    <a:srgbClr val="000000"/>
                  </a:solidFill>
                  <a:effectLst/>
                  <a:uFillTx/>
                  <a:latin typeface="Open Sans"/>
                  <a:ea typeface="Open Sans"/>
                </a:rPr>
                <a:t> out at </a:t>
              </a:r>
              <a:r>
                <a:rPr lang="de-DE" sz="900" b="0" u="none" strike="noStrike" dirty="0" err="1">
                  <a:solidFill>
                    <a:srgbClr val="000000"/>
                  </a:solidFill>
                  <a:effectLst/>
                  <a:uFillTx/>
                  <a:latin typeface="Open Sans"/>
                  <a:ea typeface="Open Sans"/>
                </a:rPr>
                <a:t>third</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is</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part</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of</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baseball</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r>
                <a:rPr lang="de-DE" sz="900" b="0" u="none" strike="noStrike" dirty="0">
                  <a:solidFill>
                    <a:srgbClr val="000000"/>
                  </a:solidFill>
                  <a:effectLst/>
                  <a:uFillTx/>
                  <a:latin typeface="Open Sans"/>
                  <a:ea typeface="Open Sans"/>
                </a:rPr>
                <a:t>Explanation </a:t>
              </a:r>
              <a:r>
                <a:rPr lang="de-DE" sz="900" b="0" u="none" strike="noStrike" dirty="0" err="1">
                  <a:solidFill>
                    <a:srgbClr val="000000"/>
                  </a:solidFill>
                  <a:effectLst/>
                  <a:uFillTx/>
                  <a:latin typeface="Open Sans"/>
                  <a:ea typeface="Open Sans"/>
                </a:rPr>
                <a:t>hints</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Being</a:t>
              </a:r>
              <a:r>
                <a:rPr lang="de-DE" sz="900" b="0" u="none" strike="noStrike" dirty="0">
                  <a:solidFill>
                    <a:srgbClr val="000000"/>
                  </a:solidFill>
                  <a:effectLst/>
                  <a:uFillTx/>
                  <a:latin typeface="Open Sans"/>
                  <a:ea typeface="Open Sans"/>
                </a:rPr>
                <a:t> out at </a:t>
              </a:r>
              <a:r>
                <a:rPr lang="de-DE" sz="900" b="0" u="none" strike="noStrike" dirty="0" err="1">
                  <a:solidFill>
                    <a:srgbClr val="000000"/>
                  </a:solidFill>
                  <a:effectLst/>
                  <a:uFillTx/>
                  <a:latin typeface="Open Sans"/>
                  <a:ea typeface="Open Sans"/>
                </a:rPr>
                <a:t>third</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is</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part</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of</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baseball</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yet</a:t>
              </a:r>
              <a:r>
                <a:rPr lang="de-DE" sz="900" b="0" u="none" strike="noStrike" dirty="0">
                  <a:solidFill>
                    <a:srgbClr val="000000"/>
                  </a:solidFill>
                  <a:effectLst/>
                  <a:uFillTx/>
                  <a:latin typeface="Open Sans"/>
                  <a:ea typeface="Open Sans"/>
                </a:rPr>
                <a:t>, Joao Moutinho </a:t>
              </a:r>
              <a:r>
                <a:rPr lang="de-DE" sz="900" b="0" u="none" strike="noStrike" dirty="0" err="1">
                  <a:solidFill>
                    <a:srgbClr val="000000"/>
                  </a:solidFill>
                  <a:effectLst/>
                  <a:uFillTx/>
                  <a:latin typeface="Open Sans"/>
                  <a:ea typeface="Open Sans"/>
                </a:rPr>
                <a:t>is</a:t>
              </a:r>
              <a:r>
                <a:rPr lang="de-DE" sz="900" b="0" u="none" strike="noStrike" dirty="0">
                  <a:solidFill>
                    <a:srgbClr val="000000"/>
                  </a:solidFill>
                  <a:effectLst/>
                  <a:uFillTx/>
                  <a:latin typeface="Open Sans"/>
                  <a:ea typeface="Open Sans"/>
                </a:rPr>
                <a:t> a </a:t>
              </a:r>
              <a:r>
                <a:rPr lang="de-DE" sz="900" b="0" u="none" strike="noStrike" dirty="0" err="1">
                  <a:solidFill>
                    <a:srgbClr val="000000"/>
                  </a:solidFill>
                  <a:effectLst/>
                  <a:uFillTx/>
                  <a:latin typeface="Open Sans"/>
                  <a:ea typeface="Open Sans"/>
                </a:rPr>
                <a:t>soccer</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player</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r>
                <a:rPr lang="de-DE" sz="900" b="0" u="none" strike="noStrike" dirty="0">
                  <a:solidFill>
                    <a:srgbClr val="000000"/>
                  </a:solidFill>
                  <a:effectLst/>
                  <a:uFillTx/>
                  <a:latin typeface="Open Sans"/>
                  <a:ea typeface="Open Sans"/>
                </a:rPr>
                <a:t>A: </a:t>
              </a:r>
              <a:r>
                <a:rPr lang="de-DE" sz="900" b="0" u="none" strike="noStrike" dirty="0" err="1">
                  <a:solidFill>
                    <a:srgbClr val="000000"/>
                  </a:solidFill>
                  <a:effectLst/>
                  <a:uFillTx/>
                  <a:latin typeface="Open Sans"/>
                  <a:ea typeface="Open Sans"/>
                </a:rPr>
                <a:t>No</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r>
                <a:rPr lang="de-DE" sz="900" b="0" u="none" strike="noStrike" dirty="0">
                  <a:solidFill>
                    <a:srgbClr val="000000"/>
                  </a:solidFill>
                  <a:effectLst/>
                  <a:uFillTx/>
                  <a:latin typeface="Open Sans"/>
                  <a:ea typeface="Open Sans"/>
                </a:rPr>
                <a:t>Q: </a:t>
              </a:r>
              <a:r>
                <a:rPr lang="de-DE" sz="900" b="0" u="none" strike="noStrike" dirty="0" err="1">
                  <a:solidFill>
                    <a:srgbClr val="000000"/>
                  </a:solidFill>
                  <a:effectLst/>
                  <a:uFillTx/>
                  <a:latin typeface="Open Sans"/>
                  <a:ea typeface="Open Sans"/>
                </a:rPr>
                <a:t>Is</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the</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following</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sentence</a:t>
              </a:r>
              <a:r>
                <a:rPr lang="de-DE" sz="900" b="0" u="none" strike="noStrike" dirty="0">
                  <a:solidFill>
                    <a:srgbClr val="000000"/>
                  </a:solidFill>
                  <a:effectLst/>
                  <a:uFillTx/>
                  <a:latin typeface="Open Sans"/>
                  <a:ea typeface="Open Sans"/>
                </a:rPr>
                <a:t> plausible? '</a:t>
              </a:r>
              <a:r>
                <a:rPr lang="de-DE" sz="900" b="0" u="none" strike="noStrike" dirty="0" err="1">
                  <a:solidFill>
                    <a:srgbClr val="000000"/>
                  </a:solidFill>
                  <a:effectLst/>
                  <a:uFillTx/>
                  <a:latin typeface="Open Sans"/>
                  <a:ea typeface="Open Sans"/>
                </a:rPr>
                <a:t>Derrik</a:t>
              </a:r>
              <a:r>
                <a:rPr lang="de-DE" sz="900" b="0" u="none" strike="noStrike" dirty="0">
                  <a:solidFill>
                    <a:srgbClr val="000000"/>
                  </a:solidFill>
                  <a:effectLst/>
                  <a:uFillTx/>
                  <a:latin typeface="Open Sans"/>
                  <a:ea typeface="Open Sans"/>
                </a:rPr>
                <a:t> White </a:t>
              </a:r>
              <a:r>
                <a:rPr lang="de-DE" sz="900" b="0" u="none" strike="noStrike" dirty="0" err="1">
                  <a:solidFill>
                    <a:srgbClr val="000000"/>
                  </a:solidFill>
                  <a:effectLst/>
                  <a:uFillTx/>
                  <a:latin typeface="Open Sans"/>
                  <a:ea typeface="Open Sans"/>
                </a:rPr>
                <a:t>backhanded</a:t>
              </a:r>
              <a:r>
                <a:rPr lang="de-DE" sz="900" b="0" u="none" strike="noStrike" dirty="0">
                  <a:solidFill>
                    <a:srgbClr val="000000"/>
                  </a:solidFill>
                  <a:effectLst/>
                  <a:uFillTx/>
                  <a:latin typeface="Open Sans"/>
                  <a:ea typeface="Open Sans"/>
                </a:rPr>
                <a:t> a </a:t>
              </a:r>
              <a:r>
                <a:rPr lang="de-DE" sz="900" b="0" u="none" strike="noStrike" dirty="0" err="1">
                  <a:solidFill>
                    <a:srgbClr val="000000"/>
                  </a:solidFill>
                  <a:effectLst/>
                  <a:uFillTx/>
                  <a:latin typeface="Open Sans"/>
                  <a:ea typeface="Open Sans"/>
                </a:rPr>
                <a:t>shot</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endParaRPr lang="en-US" sz="900" b="0" u="none" strike="noStrike" dirty="0">
                <a:solidFill>
                  <a:srgbClr val="000000"/>
                </a:solidFill>
                <a:effectLst/>
                <a:uFillTx/>
                <a:latin typeface="Calibri"/>
              </a:endParaRPr>
            </a:p>
          </p:txBody>
        </p:sp>
        <p:sp>
          <p:nvSpPr>
            <p:cNvPr id="199" name="Rechteck: abgerundete Ecken 14"/>
            <p:cNvSpPr/>
            <p:nvPr/>
          </p:nvSpPr>
          <p:spPr>
            <a:xfrm>
              <a:off x="5826240" y="1652040"/>
              <a:ext cx="1078200" cy="286200"/>
            </a:xfrm>
            <a:prstGeom prst="roundRect">
              <a:avLst>
                <a:gd name="adj" fmla="val 0"/>
              </a:avLst>
            </a:prstGeom>
            <a:solidFill>
              <a:srgbClr val="BEE1B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spcAft>
                  <a:spcPts val="1199"/>
                </a:spcAft>
              </a:pPr>
              <a:r>
                <a:rPr lang="de-DE" sz="1050" b="0" u="none" strike="noStrike">
                  <a:solidFill>
                    <a:srgbClr val="000000"/>
                  </a:solidFill>
                  <a:effectLst/>
                  <a:uFillTx/>
                  <a:latin typeface="Open Sans"/>
                  <a:ea typeface="Open Sans"/>
                </a:rPr>
                <a:t>Input</a:t>
              </a:r>
              <a:endParaRPr lang="en-US" sz="1050" b="0" u="none" strike="noStrike">
                <a:solidFill>
                  <a:srgbClr val="000000"/>
                </a:solidFill>
                <a:effectLst/>
                <a:uFillTx/>
                <a:latin typeface="Calibri"/>
              </a:endParaRPr>
            </a:p>
          </p:txBody>
        </p:sp>
      </p:grpSp>
      <p:grpSp>
        <p:nvGrpSpPr>
          <p:cNvPr id="200" name="Gruppieren 19"/>
          <p:cNvGrpSpPr/>
          <p:nvPr/>
        </p:nvGrpSpPr>
        <p:grpSpPr>
          <a:xfrm>
            <a:off x="2973240" y="4160880"/>
            <a:ext cx="2389320" cy="1834560"/>
            <a:chOff x="2973240" y="4160880"/>
            <a:chExt cx="2389320" cy="1834560"/>
          </a:xfrm>
        </p:grpSpPr>
        <p:sp>
          <p:nvSpPr>
            <p:cNvPr id="201" name="Rechteck: abgerundete Ecken 11"/>
            <p:cNvSpPr/>
            <p:nvPr/>
          </p:nvSpPr>
          <p:spPr>
            <a:xfrm>
              <a:off x="2973240" y="4330440"/>
              <a:ext cx="2389320" cy="1665000"/>
            </a:xfrm>
            <a:prstGeom prst="roundRect">
              <a:avLst>
                <a:gd name="adj" fmla="val 0"/>
              </a:avLst>
            </a:prstGeom>
            <a:solidFill>
              <a:schemeClr val="bg1"/>
            </a:solidFill>
            <a:ln>
              <a:solidFill>
                <a:srgbClr val="D9EED2"/>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30000"/>
                </a:lnSpc>
                <a:spcAft>
                  <a:spcPts val="1001"/>
                </a:spcAft>
              </a:pPr>
              <a:r>
                <a:rPr lang="de-DE" sz="900" b="0" u="none" strike="noStrike">
                  <a:solidFill>
                    <a:srgbClr val="000000"/>
                  </a:solidFill>
                  <a:effectLst/>
                  <a:uFillTx/>
                  <a:latin typeface="Open Sans"/>
                  <a:ea typeface="Open Sans"/>
                </a:rPr>
                <a:t>A: Yes, it is plausible. This sentence suggests that Derrik White, who is most likely a basketball or hockey player, made a backhanded shot attempt.</a:t>
              </a:r>
              <a:endParaRPr lang="en-US" sz="900" b="0" u="none" strike="noStrike">
                <a:solidFill>
                  <a:srgbClr val="000000"/>
                </a:solidFill>
                <a:effectLst/>
                <a:uFillTx/>
                <a:latin typeface="Calibri"/>
              </a:endParaRPr>
            </a:p>
          </p:txBody>
        </p:sp>
        <p:sp>
          <p:nvSpPr>
            <p:cNvPr id="202" name="Rechteck: abgerundete Ecken 15"/>
            <p:cNvSpPr/>
            <p:nvPr/>
          </p:nvSpPr>
          <p:spPr>
            <a:xfrm>
              <a:off x="3173760" y="4160880"/>
              <a:ext cx="1078200" cy="286200"/>
            </a:xfrm>
            <a:prstGeom prst="roundRect">
              <a:avLst>
                <a:gd name="adj" fmla="val 0"/>
              </a:avLst>
            </a:prstGeom>
            <a:solidFill>
              <a:srgbClr val="D9EED2"/>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050" b="0" u="none" strike="noStrike">
                  <a:solidFill>
                    <a:srgbClr val="000000"/>
                  </a:solidFill>
                  <a:effectLst/>
                  <a:uFillTx/>
                  <a:latin typeface="Open Sans"/>
                  <a:ea typeface="Open Sans"/>
                </a:rPr>
                <a:t>Output</a:t>
              </a:r>
              <a:endParaRPr lang="en-US" sz="1050" b="0" u="none" strike="noStrike">
                <a:solidFill>
                  <a:srgbClr val="000000"/>
                </a:solidFill>
                <a:effectLst/>
                <a:uFillTx/>
                <a:latin typeface="Calibri"/>
              </a:endParaRPr>
            </a:p>
          </p:txBody>
        </p:sp>
      </p:grpSp>
      <p:grpSp>
        <p:nvGrpSpPr>
          <p:cNvPr id="203" name="Gruppieren 19"/>
          <p:cNvGrpSpPr/>
          <p:nvPr/>
        </p:nvGrpSpPr>
        <p:grpSpPr>
          <a:xfrm>
            <a:off x="5554440" y="4178160"/>
            <a:ext cx="4248360" cy="1824480"/>
            <a:chOff x="5554440" y="4178160"/>
            <a:chExt cx="4248360" cy="1824480"/>
          </a:xfrm>
        </p:grpSpPr>
        <p:sp>
          <p:nvSpPr>
            <p:cNvPr id="204" name="Rechteck: abgerundete Ecken 11"/>
            <p:cNvSpPr/>
            <p:nvPr/>
          </p:nvSpPr>
          <p:spPr>
            <a:xfrm>
              <a:off x="5554440" y="4337640"/>
              <a:ext cx="4248360" cy="1665000"/>
            </a:xfrm>
            <a:prstGeom prst="roundRect">
              <a:avLst>
                <a:gd name="adj" fmla="val 0"/>
              </a:avLst>
            </a:prstGeom>
            <a:solidFill>
              <a:schemeClr val="bg1"/>
            </a:solidFill>
            <a:ln>
              <a:solidFill>
                <a:srgbClr val="BEE1B1"/>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30000"/>
                </a:lnSpc>
                <a:spcAft>
                  <a:spcPts val="1001"/>
                </a:spcAft>
              </a:pPr>
              <a:r>
                <a:rPr lang="de-DE" sz="900" b="0" u="none" strike="noStrike" dirty="0" err="1">
                  <a:solidFill>
                    <a:srgbClr val="000000"/>
                  </a:solidFill>
                  <a:effectLst/>
                  <a:uFillTx/>
                  <a:latin typeface="Open Sans"/>
                  <a:ea typeface="Open Sans"/>
                </a:rPr>
                <a:t>Evidence</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triples</a:t>
              </a:r>
              <a:r>
                <a:rPr lang="de-DE" sz="900" b="0" u="none" strike="noStrike" dirty="0">
                  <a:solidFill>
                    <a:srgbClr val="000000"/>
                  </a:solidFill>
                  <a:effectLst/>
                  <a:uFillTx/>
                  <a:latin typeface="Open Sans"/>
                  <a:ea typeface="Open Sans"/>
                </a:rPr>
                <a:t>:</a:t>
              </a:r>
              <a:br>
                <a:rPr sz="900" dirty="0"/>
              </a:br>
              <a:r>
                <a:rPr lang="de-DE" sz="900" b="0" u="none" strike="noStrike" dirty="0">
                  <a:solidFill>
                    <a:srgbClr val="000000"/>
                  </a:solidFill>
                  <a:effectLst/>
                  <a:uFillTx/>
                  <a:latin typeface="Open Sans"/>
                  <a:ea typeface="Open Sans"/>
                </a:rPr>
                <a:t>1. (Derrick White, </a:t>
              </a:r>
              <a:r>
                <a:rPr lang="de-DE" sz="900" b="0" u="none" strike="noStrike" dirty="0" err="1">
                  <a:solidFill>
                    <a:srgbClr val="000000"/>
                  </a:solidFill>
                  <a:effectLst/>
                  <a:uFillTx/>
                  <a:latin typeface="Open Sans"/>
                  <a:ea typeface="Open Sans"/>
                </a:rPr>
                <a:t>isA</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basketball</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player</a:t>
              </a:r>
              <a:r>
                <a:rPr lang="de-DE" sz="900" b="0" u="none" strike="noStrike" dirty="0">
                  <a:solidFill>
                    <a:srgbClr val="000000"/>
                  </a:solidFill>
                  <a:effectLst/>
                  <a:uFillTx/>
                  <a:latin typeface="Open Sans"/>
                  <a:ea typeface="Open Sans"/>
                </a:rPr>
                <a:t>)</a:t>
              </a:r>
              <a:br>
                <a:rPr sz="900" dirty="0"/>
              </a:br>
              <a:r>
                <a:rPr lang="de-DE" sz="900" b="0" u="none" strike="noStrike" dirty="0">
                  <a:solidFill>
                    <a:srgbClr val="000000"/>
                  </a:solidFill>
                  <a:effectLst/>
                  <a:uFillTx/>
                  <a:latin typeface="Open Sans"/>
                  <a:ea typeface="Open Sans"/>
                </a:rPr>
                <a:t>2. (</a:t>
              </a:r>
              <a:r>
                <a:rPr lang="de-DE" sz="900" b="0" u="none" strike="noStrike" dirty="0" err="1">
                  <a:solidFill>
                    <a:srgbClr val="000000"/>
                  </a:solidFill>
                  <a:effectLst/>
                  <a:uFillTx/>
                  <a:latin typeface="Open Sans"/>
                  <a:ea typeface="Open Sans"/>
                </a:rPr>
                <a:t>backhanded</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shot</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is</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commonly</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used</a:t>
              </a:r>
              <a:r>
                <a:rPr lang="de-DE" sz="900" b="0" u="none" strike="noStrike" dirty="0">
                  <a:solidFill>
                    <a:srgbClr val="000000"/>
                  </a:solidFill>
                  <a:effectLst/>
                  <a:uFillTx/>
                  <a:latin typeface="Open Sans"/>
                  <a:ea typeface="Open Sans"/>
                </a:rPr>
                <a:t> in, </a:t>
              </a:r>
              <a:r>
                <a:rPr lang="de-DE" sz="900" b="0" u="none" strike="noStrike" dirty="0" err="1">
                  <a:solidFill>
                    <a:srgbClr val="000000"/>
                  </a:solidFill>
                  <a:effectLst/>
                  <a:uFillTx/>
                  <a:latin typeface="Open Sans"/>
                  <a:ea typeface="Open Sans"/>
                </a:rPr>
                <a:t>hockey</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or</a:t>
              </a:r>
              <a:r>
                <a:rPr lang="de-DE" sz="900" b="0" u="none" strike="noStrike" dirty="0">
                  <a:solidFill>
                    <a:srgbClr val="000000"/>
                  </a:solidFill>
                  <a:effectLst/>
                  <a:uFillTx/>
                  <a:latin typeface="Open Sans"/>
                  <a:ea typeface="Open Sans"/>
                </a:rPr>
                <a:t> </a:t>
              </a:r>
              <a:r>
                <a:rPr lang="de-DE" sz="900" b="0" u="none" strike="noStrike" dirty="0" err="1">
                  <a:solidFill>
                    <a:srgbClr val="000000"/>
                  </a:solidFill>
                  <a:effectLst/>
                  <a:uFillTx/>
                  <a:latin typeface="Open Sans"/>
                  <a:ea typeface="Open Sans"/>
                </a:rPr>
                <a:t>tennis</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r>
                <a:rPr lang="de-DE" sz="900" b="0" u="none" strike="noStrike" dirty="0">
                  <a:solidFill>
                    <a:srgbClr val="000000"/>
                  </a:solidFill>
                  <a:effectLst/>
                  <a:uFillTx/>
                  <a:latin typeface="Aptos"/>
                  <a:ea typeface="Open Sans"/>
                </a:rPr>
                <a:t>Explanation </a:t>
              </a:r>
              <a:r>
                <a:rPr lang="de-DE" sz="900" b="0" u="none" strike="noStrike" dirty="0" err="1">
                  <a:solidFill>
                    <a:srgbClr val="000000"/>
                  </a:solidFill>
                  <a:effectLst/>
                  <a:uFillTx/>
                  <a:latin typeface="Aptos"/>
                  <a:ea typeface="Open Sans"/>
                </a:rPr>
                <a:t>hints</a:t>
              </a:r>
              <a:r>
                <a:rPr lang="de-DE" sz="900" b="0" u="none" strike="noStrike" dirty="0">
                  <a:solidFill>
                    <a:srgbClr val="000000"/>
                  </a:solidFill>
                  <a:effectLst/>
                  <a:uFillTx/>
                  <a:latin typeface="Aptos"/>
                  <a:ea typeface="Open Sans"/>
                </a:rPr>
                <a:t>: </a:t>
              </a:r>
              <a:r>
                <a:rPr lang="de-DE" sz="900" b="0" u="none" strike="noStrike" dirty="0" err="1">
                  <a:solidFill>
                    <a:srgbClr val="000000"/>
                  </a:solidFill>
                  <a:effectLst/>
                  <a:uFillTx/>
                  <a:latin typeface="Aptos"/>
                  <a:ea typeface="Open Sans"/>
                </a:rPr>
                <a:t>Backhanded</a:t>
              </a:r>
              <a:r>
                <a:rPr lang="de-DE" sz="900" b="0" u="none" strike="noStrike" dirty="0">
                  <a:solidFill>
                    <a:srgbClr val="000000"/>
                  </a:solidFill>
                  <a:effectLst/>
                  <a:uFillTx/>
                  <a:latin typeface="Aptos"/>
                  <a:ea typeface="Open Sans"/>
                </a:rPr>
                <a:t> </a:t>
              </a:r>
              <a:r>
                <a:rPr lang="de-DE" sz="900" b="0" u="none" strike="noStrike" dirty="0" err="1">
                  <a:solidFill>
                    <a:srgbClr val="000000"/>
                  </a:solidFill>
                  <a:effectLst/>
                  <a:uFillTx/>
                  <a:latin typeface="Aptos"/>
                  <a:ea typeface="Open Sans"/>
                </a:rPr>
                <a:t>shot</a:t>
              </a:r>
              <a:r>
                <a:rPr lang="de-DE" sz="900" b="0" u="none" strike="noStrike" dirty="0">
                  <a:solidFill>
                    <a:srgbClr val="000000"/>
                  </a:solidFill>
                  <a:effectLst/>
                  <a:uFillTx/>
                  <a:latin typeface="Aptos"/>
                  <a:ea typeface="Open Sans"/>
                </a:rPr>
                <a:t> </a:t>
              </a:r>
              <a:r>
                <a:rPr lang="de-DE" sz="900" b="0" u="none" strike="noStrike" dirty="0" err="1">
                  <a:solidFill>
                    <a:srgbClr val="000000"/>
                  </a:solidFill>
                  <a:effectLst/>
                  <a:uFillTx/>
                  <a:latin typeface="Aptos"/>
                  <a:ea typeface="Open Sans"/>
                </a:rPr>
                <a:t>is</a:t>
              </a:r>
              <a:r>
                <a:rPr lang="de-DE" sz="900" b="0" u="none" strike="noStrike" dirty="0">
                  <a:solidFill>
                    <a:srgbClr val="000000"/>
                  </a:solidFill>
                  <a:effectLst/>
                  <a:uFillTx/>
                  <a:latin typeface="Aptos"/>
                  <a:ea typeface="Open Sans"/>
                </a:rPr>
                <a:t> </a:t>
              </a:r>
              <a:r>
                <a:rPr lang="de-DE" sz="900" b="0" u="none" strike="noStrike" dirty="0" err="1">
                  <a:solidFill>
                    <a:srgbClr val="000000"/>
                  </a:solidFill>
                  <a:effectLst/>
                  <a:uFillTx/>
                  <a:latin typeface="Aptos"/>
                  <a:ea typeface="Open Sans"/>
                </a:rPr>
                <a:t>commonly</a:t>
              </a:r>
              <a:r>
                <a:rPr lang="de-DE" sz="900" b="0" u="none" strike="noStrike" dirty="0">
                  <a:solidFill>
                    <a:srgbClr val="000000"/>
                  </a:solidFill>
                  <a:effectLst/>
                  <a:uFillTx/>
                  <a:latin typeface="Aptos"/>
                  <a:ea typeface="Open Sans"/>
                </a:rPr>
                <a:t> </a:t>
              </a:r>
              <a:r>
                <a:rPr lang="de-DE" sz="900" b="0" u="none" strike="noStrike" dirty="0" err="1">
                  <a:solidFill>
                    <a:srgbClr val="000000"/>
                  </a:solidFill>
                  <a:effectLst/>
                  <a:uFillTx/>
                  <a:latin typeface="Aptos"/>
                  <a:ea typeface="Open Sans"/>
                </a:rPr>
                <a:t>used</a:t>
              </a:r>
              <a:r>
                <a:rPr lang="de-DE" sz="900" b="0" u="none" strike="noStrike" dirty="0">
                  <a:solidFill>
                    <a:srgbClr val="000000"/>
                  </a:solidFill>
                  <a:effectLst/>
                  <a:uFillTx/>
                  <a:latin typeface="Aptos"/>
                  <a:ea typeface="Open Sans"/>
                </a:rPr>
                <a:t> in </a:t>
              </a:r>
              <a:r>
                <a:rPr lang="de-DE" sz="900" b="0" u="none" strike="noStrike" dirty="0" err="1">
                  <a:solidFill>
                    <a:srgbClr val="000000"/>
                  </a:solidFill>
                  <a:effectLst/>
                  <a:uFillTx/>
                  <a:latin typeface="Aptos"/>
                  <a:ea typeface="Open Sans"/>
                </a:rPr>
                <a:t>hockey</a:t>
              </a:r>
              <a:r>
                <a:rPr lang="de-DE" sz="900" b="0" u="none" strike="noStrike" dirty="0">
                  <a:solidFill>
                    <a:srgbClr val="000000"/>
                  </a:solidFill>
                  <a:effectLst/>
                  <a:uFillTx/>
                  <a:latin typeface="Aptos"/>
                  <a:ea typeface="Open Sans"/>
                </a:rPr>
                <a:t> </a:t>
              </a:r>
              <a:r>
                <a:rPr lang="de-DE" sz="900" b="0" u="none" strike="noStrike" dirty="0" err="1">
                  <a:solidFill>
                    <a:srgbClr val="000000"/>
                  </a:solidFill>
                  <a:effectLst/>
                  <a:uFillTx/>
                  <a:latin typeface="Aptos"/>
                  <a:ea typeface="Open Sans"/>
                </a:rPr>
                <a:t>or</a:t>
              </a:r>
              <a:r>
                <a:rPr lang="de-DE" sz="900" b="0" u="none" strike="noStrike" dirty="0">
                  <a:solidFill>
                    <a:srgbClr val="000000"/>
                  </a:solidFill>
                  <a:effectLst/>
                  <a:uFillTx/>
                  <a:latin typeface="Aptos"/>
                  <a:ea typeface="Open Sans"/>
                </a:rPr>
                <a:t> </a:t>
              </a:r>
              <a:r>
                <a:rPr lang="de-DE" sz="900" b="0" u="none" strike="noStrike" dirty="0" err="1">
                  <a:solidFill>
                    <a:srgbClr val="000000"/>
                  </a:solidFill>
                  <a:effectLst/>
                  <a:uFillTx/>
                  <a:latin typeface="Aptos"/>
                  <a:ea typeface="Open Sans"/>
                </a:rPr>
                <a:t>tennis</a:t>
              </a:r>
              <a:r>
                <a:rPr lang="de-DE" sz="900" b="0" u="none" strike="noStrike" dirty="0">
                  <a:solidFill>
                    <a:srgbClr val="000000"/>
                  </a:solidFill>
                  <a:effectLst/>
                  <a:uFillTx/>
                  <a:latin typeface="Aptos"/>
                  <a:ea typeface="Open Sans"/>
                </a:rPr>
                <a:t>, but not in </a:t>
              </a:r>
              <a:r>
                <a:rPr lang="de-DE" sz="900" b="0" u="none" strike="noStrike" dirty="0" err="1">
                  <a:solidFill>
                    <a:srgbClr val="000000"/>
                  </a:solidFill>
                  <a:effectLst/>
                  <a:uFillTx/>
                  <a:latin typeface="Aptos"/>
                  <a:ea typeface="Open Sans"/>
                </a:rPr>
                <a:t>basketball</a:t>
              </a:r>
              <a:r>
                <a:rPr lang="de-DE" sz="900" b="0" u="none" strike="noStrike" dirty="0">
                  <a:solidFill>
                    <a:srgbClr val="000000"/>
                  </a:solidFill>
                  <a:effectLst/>
                  <a:uFillTx/>
                  <a:latin typeface="Aptos"/>
                  <a:ea typeface="Open Sans"/>
                </a:rPr>
                <a:t>.</a:t>
              </a:r>
              <a:endParaRPr lang="en-US" sz="900" b="0" u="none" strike="noStrike" dirty="0">
                <a:solidFill>
                  <a:srgbClr val="000000"/>
                </a:solidFill>
                <a:effectLst/>
                <a:uFillTx/>
                <a:latin typeface="Calibri"/>
              </a:endParaRPr>
            </a:p>
            <a:p>
              <a:pPr defTabSz="914400">
                <a:lnSpc>
                  <a:spcPct val="130000"/>
                </a:lnSpc>
                <a:spcAft>
                  <a:spcPts val="1001"/>
                </a:spcAft>
              </a:pPr>
              <a:r>
                <a:rPr lang="de-DE" sz="900" b="0" u="none" strike="noStrike" dirty="0">
                  <a:solidFill>
                    <a:srgbClr val="000000"/>
                  </a:solidFill>
                  <a:effectLst/>
                  <a:uFillTx/>
                  <a:latin typeface="Open Sans"/>
                  <a:ea typeface="Open Sans"/>
                </a:rPr>
                <a:t>A: </a:t>
              </a:r>
              <a:r>
                <a:rPr lang="de-DE" sz="900" b="0" u="none" strike="noStrike" dirty="0" err="1">
                  <a:solidFill>
                    <a:srgbClr val="000000"/>
                  </a:solidFill>
                  <a:effectLst/>
                  <a:uFillTx/>
                  <a:latin typeface="Open Sans"/>
                  <a:ea typeface="Open Sans"/>
                </a:rPr>
                <a:t>No</a:t>
              </a:r>
              <a:r>
                <a:rPr lang="de-DE" sz="900" b="0" u="none" strike="noStrike" dirty="0">
                  <a:solidFill>
                    <a:srgbClr val="000000"/>
                  </a:solidFill>
                  <a:effectLst/>
                  <a:uFillTx/>
                  <a:latin typeface="Open Sans"/>
                  <a:ea typeface="Open Sans"/>
                </a:rPr>
                <a:t>.</a:t>
              </a:r>
              <a:endParaRPr lang="en-US" sz="900" b="0" u="none" strike="noStrike" dirty="0">
                <a:solidFill>
                  <a:srgbClr val="000000"/>
                </a:solidFill>
                <a:effectLst/>
                <a:uFillTx/>
                <a:latin typeface="Calibri"/>
              </a:endParaRPr>
            </a:p>
          </p:txBody>
        </p:sp>
        <p:sp>
          <p:nvSpPr>
            <p:cNvPr id="205" name="Rechteck: abgerundete Ecken 15"/>
            <p:cNvSpPr/>
            <p:nvPr/>
          </p:nvSpPr>
          <p:spPr>
            <a:xfrm>
              <a:off x="5754960" y="4178160"/>
              <a:ext cx="1078200" cy="286200"/>
            </a:xfrm>
            <a:prstGeom prst="roundRect">
              <a:avLst>
                <a:gd name="adj" fmla="val 0"/>
              </a:avLst>
            </a:prstGeom>
            <a:solidFill>
              <a:srgbClr val="BEE1B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050" b="0" u="none" strike="noStrike">
                  <a:solidFill>
                    <a:srgbClr val="000000"/>
                  </a:solidFill>
                  <a:effectLst/>
                  <a:uFillTx/>
                  <a:latin typeface="Open Sans"/>
                  <a:ea typeface="Open Sans"/>
                </a:rPr>
                <a:t>Output</a:t>
              </a:r>
              <a:endParaRPr lang="en-US" sz="1050" b="0" u="none" strike="noStrike">
                <a:solidFill>
                  <a:srgbClr val="000000"/>
                </a:solidFill>
                <a:effectLst/>
                <a:uFillTx/>
                <a:latin typeface="Calibri"/>
              </a:endParaRPr>
            </a:p>
          </p:txBody>
        </p:sp>
      </p:grpSp>
      <p:sp>
        <p:nvSpPr>
          <p:cNvPr id="206" name="Rechteck: abgerundete Ecken 14"/>
          <p:cNvSpPr/>
          <p:nvPr/>
        </p:nvSpPr>
        <p:spPr>
          <a:xfrm>
            <a:off x="2973240" y="1164600"/>
            <a:ext cx="2389320" cy="276120"/>
          </a:xfrm>
          <a:prstGeom prst="roundRect">
            <a:avLst>
              <a:gd name="adj" fmla="val 0"/>
            </a:avLst>
          </a:prstGeom>
          <a:solidFill>
            <a:srgbClr val="D9EED2"/>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216000" defTabSz="914400">
              <a:lnSpc>
                <a:spcPct val="100000"/>
              </a:lnSpc>
              <a:spcAft>
                <a:spcPts val="1199"/>
              </a:spcAft>
            </a:pPr>
            <a:r>
              <a:rPr lang="de-DE" sz="1050" b="0" u="none" strike="noStrike">
                <a:solidFill>
                  <a:srgbClr val="000000"/>
                </a:solidFill>
                <a:effectLst/>
                <a:uFillTx/>
                <a:latin typeface="Open Sans"/>
                <a:ea typeface="Open Sans"/>
              </a:rPr>
              <a:t>b) Chain-of-Thought Prompting</a:t>
            </a:r>
            <a:endParaRPr lang="en-US" sz="1050" b="0" u="none" strike="noStrike">
              <a:solidFill>
                <a:srgbClr val="000000"/>
              </a:solidFill>
              <a:effectLst/>
              <a:uFillTx/>
              <a:latin typeface="Calibri"/>
            </a:endParaRPr>
          </a:p>
        </p:txBody>
      </p:sp>
      <p:sp>
        <p:nvSpPr>
          <p:cNvPr id="207" name="Rechteck: abgerundete Ecken 14"/>
          <p:cNvSpPr/>
          <p:nvPr/>
        </p:nvSpPr>
        <p:spPr>
          <a:xfrm>
            <a:off x="5554440" y="1164600"/>
            <a:ext cx="4248360" cy="276120"/>
          </a:xfrm>
          <a:prstGeom prst="roundRect">
            <a:avLst>
              <a:gd name="adj" fmla="val 0"/>
            </a:avLst>
          </a:prstGeom>
          <a:solidFill>
            <a:srgbClr val="BEE1B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216000" defTabSz="914400">
              <a:lnSpc>
                <a:spcPct val="100000"/>
              </a:lnSpc>
              <a:spcAft>
                <a:spcPts val="1199"/>
              </a:spcAft>
            </a:pPr>
            <a:r>
              <a:rPr lang="de-DE" sz="1050" b="0" u="none" strike="noStrike">
                <a:solidFill>
                  <a:srgbClr val="000000"/>
                </a:solidFill>
                <a:effectLst/>
                <a:uFillTx/>
                <a:latin typeface="Open Sans"/>
                <a:ea typeface="Open Sans"/>
              </a:rPr>
              <a:t>c) Ours: Chain-of-Knowledge Prompting</a:t>
            </a:r>
            <a:endParaRPr lang="en-US" sz="1050" b="0" u="none" strike="noStrike">
              <a:solidFill>
                <a:srgbClr val="000000"/>
              </a:solidFill>
              <a:effectLst/>
              <a:uFillTx/>
              <a:latin typeface="Calibri"/>
            </a:endParaRPr>
          </a:p>
        </p:txBody>
      </p:sp>
      <p:sp>
        <p:nvSpPr>
          <p:cNvPr id="208" name="Textfeld 31"/>
          <p:cNvSpPr/>
          <p:nvPr/>
        </p:nvSpPr>
        <p:spPr>
          <a:xfrm>
            <a:off x="3061080" y="6204240"/>
            <a:ext cx="3906720" cy="45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0" u="none" strike="noStrike" dirty="0">
                <a:solidFill>
                  <a:schemeClr val="dk1">
                    <a:tint val="82000"/>
                  </a:schemeClr>
                </a:solidFill>
                <a:effectLst/>
                <a:uFillTx/>
                <a:latin typeface="Open Sans Light"/>
              </a:rPr>
              <a:t>Inspired by: </a:t>
            </a:r>
            <a:r>
              <a:rPr lang="en-US" sz="1200" dirty="0">
                <a:solidFill>
                  <a:schemeClr val="dk1">
                    <a:tint val="82000"/>
                  </a:schemeClr>
                </a:solidFill>
                <a:latin typeface="Open Sans Light"/>
              </a:rPr>
              <a:t>Wang et al.  2024</a:t>
            </a:r>
            <a:r>
              <a:rPr lang="en-US" sz="1200" b="0" u="none" strike="noStrike" dirty="0">
                <a:solidFill>
                  <a:schemeClr val="dk1">
                    <a:tint val="82000"/>
                  </a:schemeClr>
                </a:solidFill>
                <a:effectLst/>
                <a:uFillTx/>
                <a:latin typeface="Open Sans Light"/>
              </a:rPr>
              <a:t>, licensed </a:t>
            </a:r>
            <a:r>
              <a:rPr lang="en-US" sz="1200" b="0" u="none" strike="noStrike" dirty="0">
                <a:solidFill>
                  <a:schemeClr val="dk1">
                    <a:tint val="82000"/>
                  </a:schemeClr>
                </a:solidFill>
                <a:effectLst/>
                <a:uFillTx/>
                <a:latin typeface="Open Sans Light"/>
                <a:hlinkClick r:id="rId3"/>
              </a:rPr>
              <a:t>CC-BY 4.0 </a:t>
            </a:r>
            <a:r>
              <a:rPr lang="en-US" sz="1200" dirty="0">
                <a:solidFill>
                  <a:schemeClr val="dk1">
                    <a:tint val="82000"/>
                  </a:schemeClr>
                </a:solidFill>
                <a:latin typeface="Open Sans Light"/>
                <a:hlinkClick r:id="rId4"/>
              </a:rPr>
              <a:t>https://aclanthology.org/2024.acl-long.271/</a:t>
            </a:r>
            <a:r>
              <a:rPr lang="en-US" sz="1200" dirty="0">
                <a:solidFill>
                  <a:schemeClr val="dk1">
                    <a:tint val="82000"/>
                  </a:schemeClr>
                </a:solidFill>
                <a:latin typeface="Open Sans Light"/>
              </a:rPr>
              <a:t> </a:t>
            </a:r>
            <a:endParaRPr lang="en-US" sz="1200" b="0" u="none" strike="noStrike" dirty="0">
              <a:solidFill>
                <a:srgbClr val="000000"/>
              </a:solidFill>
              <a:effectLst/>
              <a:uFillTx/>
              <a:latin typeface="Calibri"/>
            </a:endParaRPr>
          </a:p>
        </p:txBody>
      </p:sp>
      <p:sp>
        <p:nvSpPr>
          <p:cNvPr id="209" name="Sprechblase: rechteckig 42"/>
          <p:cNvSpPr/>
          <p:nvPr/>
        </p:nvSpPr>
        <p:spPr>
          <a:xfrm>
            <a:off x="9968309" y="2101698"/>
            <a:ext cx="1995120" cy="1985382"/>
          </a:xfrm>
          <a:prstGeom prst="wedgeRectCallout">
            <a:avLst>
              <a:gd name="adj1" fmla="val -33348"/>
              <a:gd name="adj2" fmla="val 70733"/>
            </a:avLst>
          </a:prstGeom>
          <a:solidFill>
            <a:srgbClr val="BEE1B1"/>
          </a:solidFill>
          <a:ln>
            <a:solidFill>
              <a:srgbClr val="BEE1B1"/>
            </a:solidFill>
          </a:ln>
        </p:spPr>
        <p:style>
          <a:lnRef idx="2">
            <a:schemeClr val="accent1">
              <a:shade val="15000"/>
            </a:schemeClr>
          </a:lnRef>
          <a:fillRef idx="1">
            <a:schemeClr val="accent1"/>
          </a:fillRef>
          <a:effectRef idx="0">
            <a:schemeClr val="accent1"/>
          </a:effectRef>
          <a:fontRef idx="minor"/>
        </p:style>
        <p:txBody>
          <a:bodyPr lIns="90000" tIns="180000" rIns="90000" bIns="45000" anchor="t">
            <a:noAutofit/>
          </a:bodyPr>
          <a:lstStyle/>
          <a:p>
            <a:pPr algn="ctr" defTabSz="914400">
              <a:lnSpc>
                <a:spcPct val="130000"/>
              </a:lnSpc>
            </a:pPr>
            <a:r>
              <a:rPr lang="de-DE" sz="1600" b="1" u="none" strike="noStrike" dirty="0">
                <a:solidFill>
                  <a:srgbClr val="004B6F"/>
                </a:solidFill>
                <a:effectLst/>
                <a:uFillTx/>
                <a:latin typeface="Open Sans"/>
                <a:ea typeface="Open Sans"/>
              </a:rPr>
              <a:t>„</a:t>
            </a:r>
            <a:r>
              <a:rPr lang="de-DE" sz="1600" b="1" dirty="0">
                <a:solidFill>
                  <a:srgbClr val="004B6F"/>
                </a:solidFill>
                <a:latin typeface="Open Sans"/>
                <a:ea typeface="Open Sans"/>
              </a:rPr>
              <a:t>U</a:t>
            </a:r>
            <a:r>
              <a:rPr lang="de-DE" sz="1600" b="1" u="none" strike="noStrike" dirty="0">
                <a:solidFill>
                  <a:srgbClr val="004B6F"/>
                </a:solidFill>
                <a:effectLst/>
                <a:uFillTx/>
                <a:latin typeface="Open Sans"/>
                <a:ea typeface="Open Sans"/>
              </a:rPr>
              <a:t>se Chain-</a:t>
            </a:r>
            <a:r>
              <a:rPr lang="de-DE" sz="1600" b="1" u="none" strike="noStrike" dirty="0" err="1">
                <a:solidFill>
                  <a:srgbClr val="004B6F"/>
                </a:solidFill>
                <a:effectLst/>
                <a:uFillTx/>
                <a:latin typeface="Open Sans"/>
                <a:ea typeface="Open Sans"/>
              </a:rPr>
              <a:t>of</a:t>
            </a:r>
            <a:r>
              <a:rPr lang="de-DE" sz="1600" b="1" u="none" strike="noStrike" dirty="0">
                <a:solidFill>
                  <a:srgbClr val="004B6F"/>
                </a:solidFill>
                <a:effectLst/>
                <a:uFillTx/>
                <a:latin typeface="Open Sans"/>
                <a:ea typeface="Open Sans"/>
              </a:rPr>
              <a:t>-Knowledge: </a:t>
            </a:r>
            <a:r>
              <a:rPr lang="de-DE" sz="1600" b="1" u="none" strike="noStrike" dirty="0" err="1">
                <a:solidFill>
                  <a:srgbClr val="004B6F"/>
                </a:solidFill>
                <a:effectLst/>
                <a:uFillTx/>
                <a:latin typeface="Open Sans"/>
                <a:ea typeface="Open Sans"/>
              </a:rPr>
              <a:t>evidence</a:t>
            </a:r>
            <a:r>
              <a:rPr lang="de-DE" sz="1600" b="1" u="none" strike="noStrike" dirty="0">
                <a:solidFill>
                  <a:srgbClr val="004B6F"/>
                </a:solidFill>
                <a:effectLst/>
                <a:uFillTx/>
                <a:latin typeface="Open Sans"/>
                <a:ea typeface="Open Sans"/>
              </a:rPr>
              <a:t> </a:t>
            </a:r>
            <a:r>
              <a:rPr lang="de-DE" sz="1600" b="1" u="none" strike="noStrike" dirty="0" err="1">
                <a:solidFill>
                  <a:srgbClr val="004B6F"/>
                </a:solidFill>
                <a:effectLst/>
                <a:uFillTx/>
                <a:latin typeface="Open Sans"/>
                <a:ea typeface="Open Sans"/>
              </a:rPr>
              <a:t>triplets</a:t>
            </a:r>
            <a:r>
              <a:rPr lang="de-DE" sz="1600" b="1" u="none" strike="noStrike" dirty="0">
                <a:solidFill>
                  <a:srgbClr val="004B6F"/>
                </a:solidFill>
                <a:effectLst/>
                <a:uFillTx/>
                <a:latin typeface="Open Sans"/>
                <a:ea typeface="Open Sans"/>
              </a:rPr>
              <a:t> (</a:t>
            </a:r>
            <a:r>
              <a:rPr lang="de-DE" sz="1600" b="1" u="none" strike="noStrike" dirty="0" err="1">
                <a:solidFill>
                  <a:srgbClr val="004B6F"/>
                </a:solidFill>
                <a:effectLst/>
                <a:uFillTx/>
                <a:latin typeface="Open Sans"/>
                <a:ea typeface="Open Sans"/>
              </a:rPr>
              <a:t>subject</a:t>
            </a:r>
            <a:r>
              <a:rPr lang="de-DE" sz="1600" b="1" u="none" strike="noStrike" dirty="0">
                <a:solidFill>
                  <a:srgbClr val="004B6F"/>
                </a:solidFill>
                <a:effectLst/>
                <a:uFillTx/>
                <a:latin typeface="Open Sans"/>
                <a:ea typeface="Open Sans"/>
              </a:rPr>
              <a:t>, </a:t>
            </a:r>
            <a:r>
              <a:rPr lang="de-DE" sz="1600" b="1" u="none" strike="noStrike" dirty="0" err="1">
                <a:solidFill>
                  <a:srgbClr val="004B6F"/>
                </a:solidFill>
                <a:effectLst/>
                <a:uFillTx/>
                <a:latin typeface="Open Sans"/>
                <a:ea typeface="Open Sans"/>
              </a:rPr>
              <a:t>relation</a:t>
            </a:r>
            <a:r>
              <a:rPr lang="de-DE" sz="1600" b="1" u="none" strike="noStrike" dirty="0">
                <a:solidFill>
                  <a:srgbClr val="004B6F"/>
                </a:solidFill>
                <a:effectLst/>
                <a:uFillTx/>
                <a:latin typeface="Open Sans"/>
                <a:ea typeface="Open Sans"/>
              </a:rPr>
              <a:t>, </a:t>
            </a:r>
            <a:r>
              <a:rPr lang="de-DE" sz="1600" b="1" u="none" strike="noStrike" dirty="0" err="1">
                <a:solidFill>
                  <a:srgbClr val="004B6F"/>
                </a:solidFill>
                <a:effectLst/>
                <a:uFillTx/>
                <a:latin typeface="Open Sans"/>
                <a:ea typeface="Open Sans"/>
              </a:rPr>
              <a:t>object</a:t>
            </a:r>
            <a:r>
              <a:rPr lang="de-DE" sz="1600" b="1" u="none" strike="noStrike" dirty="0">
                <a:solidFill>
                  <a:srgbClr val="004B6F"/>
                </a:solidFill>
                <a:effectLst/>
                <a:uFillTx/>
                <a:latin typeface="Open Sans"/>
                <a:ea typeface="Open Sans"/>
              </a:rPr>
              <a:t>)“</a:t>
            </a:r>
            <a:endParaRPr lang="en-US" sz="1600" b="0" u="none" strike="noStrike" dirty="0">
              <a:solidFill>
                <a:srgbClr val="000000"/>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pic>
        <p:nvPicPr>
          <p:cNvPr id="2" name="Grafik 31" descr="Daumen runter mit einfarbiger Füllung">
            <a:extLst>
              <a:ext uri="{FF2B5EF4-FFF2-40B4-BE49-F238E27FC236}">
                <a16:creationId xmlns:a16="http://schemas.microsoft.com/office/drawing/2014/main" id="{DBD63DFA-6B88-3F66-628F-4F282B685C21}"/>
              </a:ext>
            </a:extLst>
          </p:cNvPr>
          <p:cNvPicPr/>
          <p:nvPr/>
        </p:nvPicPr>
        <p:blipFill>
          <a:blip r:embed="rId5">
            <a:extLst>
              <a:ext uri="{96DAC541-7B7A-43D3-8B79-37D633B846F1}">
                <asvg:svgBlip xmlns:asvg="http://schemas.microsoft.com/office/drawing/2016/SVG/main" r:embed="rId6"/>
              </a:ext>
            </a:extLst>
          </a:blip>
          <a:stretch/>
        </p:blipFill>
        <p:spPr>
          <a:xfrm>
            <a:off x="4432044" y="4181124"/>
            <a:ext cx="370896" cy="370896"/>
          </a:xfrm>
          <a:prstGeom prst="rect">
            <a:avLst/>
          </a:prstGeom>
          <a:noFill/>
          <a:ln w="0">
            <a:noFill/>
          </a:ln>
        </p:spPr>
      </p:pic>
      <p:pic>
        <p:nvPicPr>
          <p:cNvPr id="3" name="Grafik 31" descr="Daumen runter mit einfarbiger Füllung">
            <a:extLst>
              <a:ext uri="{FF2B5EF4-FFF2-40B4-BE49-F238E27FC236}">
                <a16:creationId xmlns:a16="http://schemas.microsoft.com/office/drawing/2014/main" id="{3D8C721D-E9DF-433B-1FFA-0DC858F69AFD}"/>
              </a:ext>
            </a:extLst>
          </p:cNvPr>
          <p:cNvPicPr/>
          <p:nvPr/>
        </p:nvPicPr>
        <p:blipFill>
          <a:blip r:embed="rId5">
            <a:extLst>
              <a:ext uri="{96DAC541-7B7A-43D3-8B79-37D633B846F1}">
                <asvg:svgBlip xmlns:asvg="http://schemas.microsoft.com/office/drawing/2016/SVG/main" r:embed="rId6"/>
              </a:ext>
            </a:extLst>
          </a:blip>
          <a:stretch/>
        </p:blipFill>
        <p:spPr>
          <a:xfrm>
            <a:off x="1888014" y="4181124"/>
            <a:ext cx="370896" cy="370896"/>
          </a:xfrm>
          <a:prstGeom prst="rect">
            <a:avLst/>
          </a:prstGeom>
          <a:noFill/>
          <a:ln w="0">
            <a:noFill/>
          </a:ln>
        </p:spPr>
      </p:pic>
      <p:pic>
        <p:nvPicPr>
          <p:cNvPr id="6" name="Grafik 29" descr="Marke Häkchen mit einfarbiger Füllung">
            <a:extLst>
              <a:ext uri="{FF2B5EF4-FFF2-40B4-BE49-F238E27FC236}">
                <a16:creationId xmlns:a16="http://schemas.microsoft.com/office/drawing/2014/main" id="{327EC486-1350-B425-176B-ACE4F1EF2809}"/>
              </a:ext>
            </a:extLst>
          </p:cNvPr>
          <p:cNvPicPr/>
          <p:nvPr/>
        </p:nvPicPr>
        <p:blipFill>
          <a:blip r:embed="rId7">
            <a:extLst>
              <a:ext uri="{96DAC541-7B7A-43D3-8B79-37D633B846F1}">
                <asvg:svgBlip xmlns:asvg="http://schemas.microsoft.com/office/drawing/2016/SVG/main" r:embed="rId8"/>
              </a:ext>
            </a:extLst>
          </a:blip>
          <a:stretch/>
        </p:blipFill>
        <p:spPr>
          <a:xfrm>
            <a:off x="6967800" y="4083209"/>
            <a:ext cx="508861" cy="508861"/>
          </a:xfrm>
          <a:prstGeom prst="rect">
            <a:avLst/>
          </a:prstGeom>
          <a:noFill/>
          <a:ln w="0">
            <a:noFill/>
          </a:ln>
        </p:spPr>
      </p:pic>
      <p:sp>
        <p:nvSpPr>
          <p:cNvPr id="7" name="Foliennummernplatzhalter 6">
            <a:extLst>
              <a:ext uri="{FF2B5EF4-FFF2-40B4-BE49-F238E27FC236}">
                <a16:creationId xmlns:a16="http://schemas.microsoft.com/office/drawing/2014/main" id="{1690583C-C522-A7BB-D013-CB8CC96DF52D}"/>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18</a:t>
            </a:fld>
            <a:endParaRPr lang="en-US" sz="1200" b="0" u="none" strike="noStrike">
              <a:solidFill>
                <a:srgbClr val="000000"/>
              </a:solidFill>
              <a:effectLst/>
              <a:uFillTx/>
              <a:latin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hteck 31"/>
          <p:cNvSpPr/>
          <p:nvPr/>
        </p:nvSpPr>
        <p:spPr>
          <a:xfrm>
            <a:off x="0" y="150012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11" name="Rechteck 34"/>
          <p:cNvSpPr/>
          <p:nvPr/>
        </p:nvSpPr>
        <p:spPr>
          <a:xfrm>
            <a:off x="0" y="2867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12" name="Rechteck 35"/>
          <p:cNvSpPr/>
          <p:nvPr/>
        </p:nvSpPr>
        <p:spPr>
          <a:xfrm>
            <a:off x="0" y="4235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13" name="PlaceHolder 1"/>
          <p:cNvSpPr>
            <a:spLocks noGrp="1"/>
          </p:cNvSpPr>
          <p:nvPr>
            <p:ph/>
          </p:nvPr>
        </p:nvSpPr>
        <p:spPr>
          <a:xfrm>
            <a:off x="2184480" y="1897486"/>
            <a:ext cx="9165240" cy="3552193"/>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2400" b="1" u="none" strike="noStrike" dirty="0">
                <a:solidFill>
                  <a:schemeClr val="dk1"/>
                </a:solidFill>
                <a:effectLst/>
                <a:uFillTx/>
                <a:latin typeface="Open Sans Light"/>
              </a:rPr>
              <a:t>Idea:</a:t>
            </a:r>
            <a:r>
              <a:rPr lang="en-US" sz="2400" b="0" u="none" strike="noStrike" dirty="0">
                <a:solidFill>
                  <a:schemeClr val="dk1"/>
                </a:solidFill>
                <a:effectLst/>
                <a:uFillTx/>
                <a:latin typeface="Open Sans Light"/>
              </a:rPr>
              <a:t> Ask model to restate your question in different words. </a:t>
            </a:r>
            <a:endParaRPr lang="en-US" sz="2400" b="0" u="none" strike="noStrike" dirty="0">
              <a:solidFill>
                <a:srgbClr val="000000"/>
              </a:solidFill>
              <a:effectLst/>
              <a:uFillTx/>
              <a:latin typeface="Calibri"/>
            </a:endParaRPr>
          </a:p>
          <a:p>
            <a:pPr indent="0">
              <a:spcBef>
                <a:spcPts val="1001"/>
              </a:spcBef>
              <a:buNone/>
              <a:tabLst>
                <a:tab pos="0" algn="l"/>
              </a:tabLst>
            </a:pPr>
            <a:br>
              <a:rPr lang="en-US" sz="2400" dirty="0"/>
            </a:br>
            <a:endParaRPr lang="en-US" sz="2400" dirty="0"/>
          </a:p>
          <a:p>
            <a:pPr indent="0" defTabSz="914400">
              <a:lnSpc>
                <a:spcPct val="90000"/>
              </a:lnSpc>
              <a:spcBef>
                <a:spcPts val="1001"/>
              </a:spcBef>
              <a:buNone/>
              <a:tabLst>
                <a:tab pos="0" algn="l"/>
              </a:tabLst>
            </a:pPr>
            <a:r>
              <a:rPr lang="en-US" sz="2400" b="1" u="none" strike="noStrike" dirty="0">
                <a:solidFill>
                  <a:schemeClr val="dk1"/>
                </a:solidFill>
                <a:effectLst/>
                <a:uFillTx/>
                <a:latin typeface="Open Sans Light"/>
              </a:rPr>
              <a:t>Why:</a:t>
            </a:r>
            <a:r>
              <a:rPr lang="en-US" sz="2400" b="0" u="none" strike="noStrike" dirty="0">
                <a:solidFill>
                  <a:schemeClr val="dk1"/>
                </a:solidFill>
                <a:effectLst/>
                <a:uFillTx/>
                <a:latin typeface="Open Sans Light"/>
              </a:rPr>
              <a:t> Forces the model to clarify intent before generating content.</a:t>
            </a:r>
            <a:endParaRPr lang="en-US" sz="2400" b="0" u="none" strike="noStrike" dirty="0">
              <a:solidFill>
                <a:srgbClr val="000000"/>
              </a:solidFill>
              <a:effectLst/>
              <a:uFillTx/>
              <a:latin typeface="Calibri"/>
            </a:endParaRPr>
          </a:p>
          <a:p>
            <a:pPr indent="0">
              <a:lnSpc>
                <a:spcPct val="80000"/>
              </a:lnSpc>
              <a:spcBef>
                <a:spcPts val="1001"/>
              </a:spcBef>
              <a:buNone/>
              <a:tabLst>
                <a:tab pos="0" algn="l"/>
              </a:tabLst>
            </a:pPr>
            <a:br>
              <a:rPr sz="2400" dirty="0"/>
            </a:br>
            <a:endParaRPr lang="en-US" sz="2400" dirty="0"/>
          </a:p>
          <a:p>
            <a:pPr indent="0" defTabSz="914400">
              <a:lnSpc>
                <a:spcPct val="90000"/>
              </a:lnSpc>
              <a:spcBef>
                <a:spcPts val="1001"/>
              </a:spcBef>
              <a:buNone/>
              <a:tabLst>
                <a:tab pos="0" algn="l"/>
              </a:tabLst>
            </a:pPr>
            <a:r>
              <a:rPr lang="en-US" sz="2400" b="1" u="none" strike="noStrike" dirty="0">
                <a:solidFill>
                  <a:schemeClr val="dk1"/>
                </a:solidFill>
                <a:effectLst/>
                <a:uFillTx/>
                <a:latin typeface="Open Sans Light"/>
              </a:rPr>
              <a:t>Paper:</a:t>
            </a:r>
            <a:r>
              <a:rPr lang="en-US" sz="2400" b="0" u="none" strike="noStrike" dirty="0">
                <a:solidFill>
                  <a:schemeClr val="dk1"/>
                </a:solidFill>
                <a:effectLst/>
                <a:uFillTx/>
                <a:latin typeface="Open Sans Light"/>
              </a:rPr>
              <a:t> Deng et al. (2023) </a:t>
            </a:r>
            <a:r>
              <a:rPr lang="en-US" sz="2400" b="0" u="sng" strike="noStrike" dirty="0">
                <a:solidFill>
                  <a:schemeClr val="dk1"/>
                </a:solidFill>
                <a:effectLst/>
                <a:uFillTx/>
                <a:latin typeface="Open Sans Light"/>
                <a:hlinkClick r:id="rId3"/>
              </a:rPr>
              <a:t> arxiv.org/2311.04205</a:t>
            </a:r>
            <a:endParaRPr lang="en-US" sz="2400" b="0" u="none" strike="noStrike" dirty="0">
              <a:solidFill>
                <a:srgbClr val="000000"/>
              </a:solidFill>
              <a:effectLst/>
              <a:uFillTx/>
              <a:latin typeface="Calibri"/>
            </a:endParaRPr>
          </a:p>
        </p:txBody>
      </p:sp>
      <p:sp>
        <p:nvSpPr>
          <p:cNvPr id="214" name="PlaceHolder 2"/>
          <p:cNvSpPr>
            <a:spLocks noGrp="1"/>
          </p:cNvSpPr>
          <p:nvPr>
            <p:ph type="dt" idx="39"/>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15" name="PlaceHolder 3"/>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Rephrase &amp; Respond</a:t>
            </a:r>
            <a:endParaRPr lang="en-US" sz="4000" b="0" u="none" strike="noStrike">
              <a:solidFill>
                <a:srgbClr val="000000"/>
              </a:solidFill>
              <a:effectLst/>
              <a:uFillTx/>
              <a:latin typeface="Calibri"/>
            </a:endParaRPr>
          </a:p>
        </p:txBody>
      </p:sp>
      <p:sp>
        <p:nvSpPr>
          <p:cNvPr id="216" name="Textfeld 14"/>
          <p:cNvSpPr/>
          <p:nvPr/>
        </p:nvSpPr>
        <p:spPr>
          <a:xfrm>
            <a:off x="-3971880" y="-618120"/>
            <a:ext cx="4424760" cy="114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pPr>
            <a:r>
              <a:rPr lang="en-US" sz="2400" b="0" u="none" strike="noStrike">
                <a:solidFill>
                  <a:srgbClr val="000000"/>
                </a:solidFill>
                <a:effectLst/>
                <a:uFillTx/>
                <a:latin typeface="Open Sans Light"/>
              </a:rPr>
              <a:t>Ask model to restate your question in different words. </a:t>
            </a:r>
            <a:endParaRPr lang="en-US" sz="2400" b="0" u="none" strike="noStrike">
              <a:solidFill>
                <a:srgbClr val="000000"/>
              </a:solidFill>
              <a:effectLst/>
              <a:uFillTx/>
              <a:latin typeface="Calibri"/>
            </a:endParaRPr>
          </a:p>
        </p:txBody>
      </p:sp>
      <p:sp>
        <p:nvSpPr>
          <p:cNvPr id="217" name="Textfeld 18"/>
          <p:cNvSpPr/>
          <p:nvPr/>
        </p:nvSpPr>
        <p:spPr>
          <a:xfrm>
            <a:off x="-3971880" y="1500120"/>
            <a:ext cx="3713760" cy="16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50000"/>
              </a:lnSpc>
              <a:spcBef>
                <a:spcPts val="1001"/>
              </a:spcBef>
              <a:tabLst>
                <a:tab pos="0" algn="l"/>
              </a:tabLst>
            </a:pPr>
            <a:r>
              <a:rPr lang="en-US" sz="2400" b="0" u="none" strike="noStrike">
                <a:solidFill>
                  <a:srgbClr val="000000"/>
                </a:solidFill>
                <a:effectLst/>
                <a:uFillTx/>
                <a:latin typeface="Open Sans Light"/>
              </a:rPr>
              <a:t>Forces the model to clarify intent before generating content.</a:t>
            </a:r>
            <a:endParaRPr lang="en-US" sz="2400" b="0" u="none" strike="noStrike">
              <a:solidFill>
                <a:srgbClr val="000000"/>
              </a:solidFill>
              <a:effectLst/>
              <a:uFillTx/>
              <a:latin typeface="Calibri"/>
            </a:endParaRPr>
          </a:p>
        </p:txBody>
      </p:sp>
      <p:sp>
        <p:nvSpPr>
          <p:cNvPr id="218" name="Textfeld 22"/>
          <p:cNvSpPr/>
          <p:nvPr/>
        </p:nvSpPr>
        <p:spPr>
          <a:xfrm>
            <a:off x="-3857760" y="4168080"/>
            <a:ext cx="3221640" cy="826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400" b="0" u="none" strike="noStrike">
                <a:solidFill>
                  <a:srgbClr val="000000"/>
                </a:solidFill>
                <a:effectLst/>
                <a:uFillTx/>
                <a:latin typeface="Open Sans Light"/>
              </a:rPr>
              <a:t>Deng et al. (2023) </a:t>
            </a:r>
            <a:r>
              <a:rPr lang="en-US" sz="2400" b="0" u="sng" strike="noStrike">
                <a:solidFill>
                  <a:srgbClr val="467886"/>
                </a:solidFill>
                <a:effectLst/>
                <a:uFillTx/>
                <a:latin typeface="Open Sans Light"/>
                <a:hlinkClick r:id="rId3"/>
              </a:rPr>
              <a:t>arxiv.org/2311.04205</a:t>
            </a:r>
            <a:endParaRPr lang="en-US" sz="2400" b="0" u="none" strike="noStrike">
              <a:solidFill>
                <a:srgbClr val="000000"/>
              </a:solidFill>
              <a:effectLst/>
              <a:uFillTx/>
              <a:latin typeface="Calibri"/>
            </a:endParaRPr>
          </a:p>
        </p:txBody>
      </p:sp>
      <p:pic>
        <p:nvPicPr>
          <p:cNvPr id="219" name="Grafik 26" descr="Gute Idee Silhouette"/>
          <p:cNvPicPr/>
          <p:nvPr/>
        </p:nvPicPr>
        <p:blipFill>
          <a:blip r:embed="rId4">
            <a:extLst>
              <a:ext uri="{96DAC541-7B7A-43D3-8B79-37D633B846F1}">
                <asvg:svgBlip xmlns:asvg="http://schemas.microsoft.com/office/drawing/2016/SVG/main" r:embed="rId5"/>
              </a:ext>
            </a:extLst>
          </a:blip>
          <a:stretch/>
        </p:blipFill>
        <p:spPr>
          <a:xfrm>
            <a:off x="838080" y="1650960"/>
            <a:ext cx="910080" cy="910080"/>
          </a:xfrm>
          <a:prstGeom prst="rect">
            <a:avLst/>
          </a:prstGeom>
          <a:noFill/>
          <a:ln w="0">
            <a:noFill/>
          </a:ln>
        </p:spPr>
      </p:pic>
      <p:pic>
        <p:nvPicPr>
          <p:cNvPr id="220" name="Grafik 28" descr="Fragezeichen Silhouette"/>
          <p:cNvPicPr/>
          <p:nvPr/>
        </p:nvPicPr>
        <p:blipFill>
          <a:blip r:embed="rId6">
            <a:extLst>
              <a:ext uri="{96DAC541-7B7A-43D3-8B79-37D633B846F1}">
                <asvg:svgBlip xmlns:asvg="http://schemas.microsoft.com/office/drawing/2016/SVG/main" r:embed="rId7"/>
              </a:ext>
            </a:extLst>
          </a:blip>
          <a:stretch/>
        </p:blipFill>
        <p:spPr>
          <a:xfrm>
            <a:off x="838080" y="3013560"/>
            <a:ext cx="910080" cy="910080"/>
          </a:xfrm>
          <a:prstGeom prst="rect">
            <a:avLst/>
          </a:prstGeom>
          <a:noFill/>
          <a:ln w="0">
            <a:noFill/>
          </a:ln>
        </p:spPr>
      </p:pic>
      <p:pic>
        <p:nvPicPr>
          <p:cNvPr id="221" name="Grafik 30" descr="Dokument Silhouette"/>
          <p:cNvPicPr/>
          <p:nvPr/>
        </p:nvPicPr>
        <p:blipFill>
          <a:blip r:embed="rId8">
            <a:extLst>
              <a:ext uri="{96DAC541-7B7A-43D3-8B79-37D633B846F1}">
                <asvg:svgBlip xmlns:asvg="http://schemas.microsoft.com/office/drawing/2016/SVG/main" r:embed="rId9"/>
              </a:ext>
            </a:extLst>
          </a:blip>
          <a:stretch/>
        </p:blipFill>
        <p:spPr>
          <a:xfrm>
            <a:off x="892080" y="4376520"/>
            <a:ext cx="910080" cy="910080"/>
          </a:xfrm>
          <a:prstGeom prst="rect">
            <a:avLst/>
          </a:prstGeom>
          <a:noFill/>
          <a:ln w="0">
            <a:noFill/>
          </a:ln>
        </p:spPr>
      </p:pic>
      <p:sp>
        <p:nvSpPr>
          <p:cNvPr id="5" name="PlaceHolder 4"/>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3262D077-2F42-D5B0-DFC6-1C40F649EB9C}"/>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19</a:t>
            </a:fld>
            <a:endParaRPr lang="en-US" sz="1200" b="0" u="none" strike="noStrike">
              <a:solidFill>
                <a:srgbClr val="000000"/>
              </a:solidFill>
              <a:effectLst/>
              <a:uFillTx/>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1"/>
          <p:cNvSpPr>
            <a:spLocks noGrp="1"/>
          </p:cNvSpPr>
          <p:nvPr>
            <p:ph type="dt" idx="22"/>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67"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Quick Poll</a:t>
            </a:r>
            <a:endParaRPr lang="en-US" sz="4000" b="0" u="none" strike="noStrike">
              <a:solidFill>
                <a:srgbClr val="000000"/>
              </a:solidFill>
              <a:effectLst/>
              <a:uFillTx/>
              <a:latin typeface="Calibri"/>
            </a:endParaRPr>
          </a:p>
        </p:txBody>
      </p:sp>
      <p:sp>
        <p:nvSpPr>
          <p:cNvPr id="68" name="PlaceHolder 14"/>
          <p:cNvSpPr/>
          <p:nvPr/>
        </p:nvSpPr>
        <p:spPr>
          <a:xfrm>
            <a:off x="1510560" y="1393200"/>
            <a:ext cx="5559941" cy="427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chorCtr="1">
            <a:noAutofit/>
          </a:bodyPr>
          <a:lstStyle/>
          <a:p>
            <a:pPr marL="457200" indent="-457200" algn="ctr" defTabSz="914400">
              <a:lnSpc>
                <a:spcPct val="150000"/>
              </a:lnSpc>
              <a:spcBef>
                <a:spcPts val="1001"/>
              </a:spcBef>
              <a:buClr>
                <a:srgbClr val="000000"/>
              </a:buClr>
              <a:buFont typeface="Aptos Display"/>
              <a:buAutoNum type="arabicPeriod"/>
              <a:tabLst>
                <a:tab pos="0" algn="l"/>
              </a:tabLst>
            </a:pPr>
            <a:r>
              <a:rPr lang="en-US" sz="2400" b="0" u="none" strike="noStrike" dirty="0">
                <a:solidFill>
                  <a:schemeClr val="dk1"/>
                </a:solidFill>
                <a:effectLst/>
                <a:uFillTx/>
                <a:latin typeface="Open Sans Light"/>
              </a:rPr>
              <a:t>Who has used Cursor before?</a:t>
            </a:r>
            <a:endParaRPr lang="en-US" sz="2400" b="0" u="none" strike="noStrike" dirty="0">
              <a:solidFill>
                <a:srgbClr val="000000"/>
              </a:solidFill>
              <a:effectLst/>
              <a:uFillTx/>
              <a:latin typeface="Calibri"/>
            </a:endParaRPr>
          </a:p>
          <a:p>
            <a:pPr algn="ctr" defTabSz="914400">
              <a:lnSpc>
                <a:spcPct val="150000"/>
              </a:lnSpc>
              <a:spcBef>
                <a:spcPts val="1001"/>
              </a:spcBef>
              <a:tabLst>
                <a:tab pos="0" algn="l"/>
              </a:tabLst>
            </a:pPr>
            <a:endParaRPr lang="en-US" sz="2400" b="0" u="none" strike="noStrike" dirty="0">
              <a:solidFill>
                <a:srgbClr val="000000"/>
              </a:solidFill>
              <a:effectLst/>
              <a:uFillTx/>
              <a:latin typeface="Calibri"/>
            </a:endParaRPr>
          </a:p>
          <a:p>
            <a:pPr algn="ctr" defTabSz="914400">
              <a:lnSpc>
                <a:spcPct val="150000"/>
              </a:lnSpc>
              <a:spcBef>
                <a:spcPts val="1001"/>
              </a:spcBef>
              <a:tabLst>
                <a:tab pos="0" algn="l"/>
              </a:tabLst>
            </a:pPr>
            <a:endParaRPr lang="en-US" sz="2400" b="0" u="none" strike="noStrike" dirty="0">
              <a:solidFill>
                <a:srgbClr val="000000"/>
              </a:solidFill>
              <a:effectLst/>
              <a:uFillTx/>
              <a:latin typeface="Calibri"/>
            </a:endParaRPr>
          </a:p>
          <a:p>
            <a:pPr algn="ctr" defTabSz="914400">
              <a:lnSpc>
                <a:spcPct val="90000"/>
              </a:lnSpc>
              <a:spcBef>
                <a:spcPts val="1001"/>
              </a:spcBef>
              <a:tabLst>
                <a:tab pos="0" algn="l"/>
              </a:tabLst>
            </a:pPr>
            <a:endParaRPr lang="en-US" sz="2400" b="0" u="none" strike="noStrike" dirty="0">
              <a:solidFill>
                <a:srgbClr val="000000"/>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pic>
        <p:nvPicPr>
          <p:cNvPr id="14" name="Grafik 13">
            <a:extLst>
              <a:ext uri="{FF2B5EF4-FFF2-40B4-BE49-F238E27FC236}">
                <a16:creationId xmlns:a16="http://schemas.microsoft.com/office/drawing/2014/main" id="{92155FFA-7F72-4930-EA5A-523C451D623A}"/>
              </a:ext>
            </a:extLst>
          </p:cNvPr>
          <p:cNvPicPr>
            <a:picLocks noChangeAspect="1"/>
          </p:cNvPicPr>
          <p:nvPr/>
        </p:nvPicPr>
        <p:blipFill>
          <a:blip r:embed="rId3">
            <a:extLst>
              <a:ext uri="{96DAC541-7B7A-43D3-8B79-37D633B846F1}">
                <asvg:svgBlip xmlns:asvg="http://schemas.microsoft.com/office/drawing/2016/SVG/main" r:embed="rId4"/>
              </a:ext>
            </a:extLst>
          </a:blip>
          <a:srcRect b="3874"/>
          <a:stretch>
            <a:fillRect/>
          </a:stretch>
        </p:blipFill>
        <p:spPr>
          <a:xfrm>
            <a:off x="4255718" y="2008860"/>
            <a:ext cx="5488223" cy="3516178"/>
          </a:xfrm>
          <a:prstGeom prst="rect">
            <a:avLst/>
          </a:prstGeom>
        </p:spPr>
      </p:pic>
      <p:pic>
        <p:nvPicPr>
          <p:cNvPr id="15" name="Grafik 14">
            <a:extLst>
              <a:ext uri="{FF2B5EF4-FFF2-40B4-BE49-F238E27FC236}">
                <a16:creationId xmlns:a16="http://schemas.microsoft.com/office/drawing/2014/main" id="{87D6989E-9164-0976-2CEB-564833ADFBE1}"/>
              </a:ext>
            </a:extLst>
          </p:cNvPr>
          <p:cNvPicPr>
            <a:picLocks noChangeAspect="1"/>
          </p:cNvPicPr>
          <p:nvPr/>
        </p:nvPicPr>
        <p:blipFill>
          <a:blip r:embed="rId3">
            <a:extLst>
              <a:ext uri="{96DAC541-7B7A-43D3-8B79-37D633B846F1}">
                <asvg:svgBlip xmlns:asvg="http://schemas.microsoft.com/office/drawing/2016/SVG/main" r:embed="rId4"/>
              </a:ext>
            </a:extLst>
          </a:blip>
          <a:srcRect l="53071" t="33938" r="22524" b="471"/>
          <a:stretch>
            <a:fillRect/>
          </a:stretch>
        </p:blipFill>
        <p:spPr>
          <a:xfrm flipH="1">
            <a:off x="3209957" y="3652769"/>
            <a:ext cx="1080573" cy="1935629"/>
          </a:xfrm>
          <a:prstGeom prst="rect">
            <a:avLst/>
          </a:prstGeom>
        </p:spPr>
      </p:pic>
      <p:sp>
        <p:nvSpPr>
          <p:cNvPr id="2" name="Foliennummernplatzhalter 1">
            <a:extLst>
              <a:ext uri="{FF2B5EF4-FFF2-40B4-BE49-F238E27FC236}">
                <a16:creationId xmlns:a16="http://schemas.microsoft.com/office/drawing/2014/main" id="{340D2F69-2661-3CD6-0328-EDB0B54836DF}"/>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a:t>
            </a:fld>
            <a:endParaRPr lang="en-US" sz="1200" b="0" u="none" strike="noStrike">
              <a:solidFill>
                <a:srgbClr val="000000"/>
              </a:solidFill>
              <a:effectLst/>
              <a:uFillTx/>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dt" idx="40"/>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23" name="PlaceHolder 2"/>
          <p:cNvSpPr>
            <a:spLocks noGrp="1"/>
          </p:cNvSpPr>
          <p:nvPr>
            <p:ph type="title"/>
          </p:nvPr>
        </p:nvSpPr>
        <p:spPr>
          <a:xfrm>
            <a:off x="838080" y="365040"/>
            <a:ext cx="10511280" cy="71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Rephrase &amp; Respond</a:t>
            </a:r>
            <a:endParaRPr lang="en-US" sz="4000" b="0" u="none" strike="noStrike">
              <a:solidFill>
                <a:srgbClr val="000000"/>
              </a:solidFill>
              <a:effectLst/>
              <a:uFillTx/>
              <a:latin typeface="Calibri"/>
            </a:endParaRPr>
          </a:p>
        </p:txBody>
      </p:sp>
      <p:grpSp>
        <p:nvGrpSpPr>
          <p:cNvPr id="224" name="Gruppieren 3"/>
          <p:cNvGrpSpPr/>
          <p:nvPr/>
        </p:nvGrpSpPr>
        <p:grpSpPr>
          <a:xfrm>
            <a:off x="543600" y="2306880"/>
            <a:ext cx="3081960" cy="3366720"/>
            <a:chOff x="543600" y="2306880"/>
            <a:chExt cx="3081960" cy="3366720"/>
          </a:xfrm>
        </p:grpSpPr>
        <p:sp>
          <p:nvSpPr>
            <p:cNvPr id="225" name="Rechteck: abgerundete Ecken 12"/>
            <p:cNvSpPr/>
            <p:nvPr/>
          </p:nvSpPr>
          <p:spPr>
            <a:xfrm>
              <a:off x="543600" y="2524320"/>
              <a:ext cx="3081960" cy="3149280"/>
            </a:xfrm>
            <a:prstGeom prst="roundRect">
              <a:avLst>
                <a:gd name="adj" fmla="val 0"/>
              </a:avLst>
            </a:prstGeom>
            <a:solidFill>
              <a:schemeClr val="bg1"/>
            </a:solidFill>
            <a:ln>
              <a:solidFill>
                <a:srgbClr val="FBB865"/>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20000"/>
                </a:lnSpc>
              </a:pPr>
              <a:r>
                <a:rPr lang="de-DE" sz="1200" b="0" u="none" strike="noStrike">
                  <a:solidFill>
                    <a:srgbClr val="000000"/>
                  </a:solidFill>
                  <a:effectLst/>
                  <a:uFillTx/>
                  <a:latin typeface="Open Sans"/>
                  <a:ea typeface="Open Sans"/>
                </a:rPr>
                <a:t>Was {person} born in an even day?</a:t>
              </a:r>
              <a:endParaRPr lang="en-US" sz="1200" b="0" u="none" strike="noStrike">
                <a:solidFill>
                  <a:srgbClr val="000000"/>
                </a:solidFill>
                <a:effectLst/>
                <a:uFillTx/>
                <a:latin typeface="Calibri"/>
              </a:endParaRPr>
            </a:p>
            <a:p>
              <a:pPr defTabSz="914400">
                <a:lnSpc>
                  <a:spcPct val="120000"/>
                </a:lnSpc>
              </a:pPr>
              <a:endParaRPr lang="en-US" sz="1200" b="0" u="none" strike="noStrike">
                <a:solidFill>
                  <a:srgbClr val="000000"/>
                </a:solidFill>
                <a:effectLst/>
                <a:uFillTx/>
                <a:latin typeface="Calibri"/>
              </a:endParaRPr>
            </a:p>
            <a:p>
              <a:pPr defTabSz="914400">
                <a:lnSpc>
                  <a:spcPct val="120000"/>
                </a:lnSpc>
              </a:pPr>
              <a:endParaRPr lang="en-US" sz="1200" b="0" u="none" strike="noStrike">
                <a:solidFill>
                  <a:srgbClr val="000000"/>
                </a:solidFill>
                <a:effectLst/>
                <a:uFillTx/>
                <a:latin typeface="Calibri"/>
              </a:endParaRPr>
            </a:p>
            <a:p>
              <a:pPr defTabSz="914400">
                <a:lnSpc>
                  <a:spcPct val="120000"/>
                </a:lnSpc>
              </a:pPr>
              <a:r>
                <a:rPr lang="de-DE" sz="1200" b="0" u="none" strike="noStrike">
                  <a:solidFill>
                    <a:srgbClr val="000000"/>
                  </a:solidFill>
                  <a:effectLst/>
                  <a:uFillTx/>
                  <a:latin typeface="Open Sans"/>
                  <a:ea typeface="Open Sans"/>
                </a:rPr>
                <a:t>Was {person} born in an even month?</a:t>
              </a:r>
              <a:endParaRPr lang="en-US" sz="1200" b="0" u="none" strike="noStrike">
                <a:solidFill>
                  <a:srgbClr val="000000"/>
                </a:solidFill>
                <a:effectLst/>
                <a:uFillTx/>
                <a:latin typeface="Calibri"/>
              </a:endParaRPr>
            </a:p>
            <a:p>
              <a:pPr defTabSz="914400">
                <a:lnSpc>
                  <a:spcPct val="120000"/>
                </a:lnSpc>
              </a:pPr>
              <a:endParaRPr lang="en-US" sz="1200" b="0" u="none" strike="noStrike">
                <a:solidFill>
                  <a:srgbClr val="000000"/>
                </a:solidFill>
                <a:effectLst/>
                <a:uFillTx/>
                <a:latin typeface="Calibri"/>
              </a:endParaRPr>
            </a:p>
            <a:p>
              <a:pPr defTabSz="914400">
                <a:lnSpc>
                  <a:spcPct val="120000"/>
                </a:lnSpc>
              </a:pPr>
              <a:endParaRPr lang="en-US" sz="1200" b="0" u="none" strike="noStrike">
                <a:solidFill>
                  <a:srgbClr val="000000"/>
                </a:solidFill>
                <a:effectLst/>
                <a:uFillTx/>
                <a:latin typeface="Calibri"/>
              </a:endParaRPr>
            </a:p>
            <a:p>
              <a:pPr defTabSz="914400">
                <a:lnSpc>
                  <a:spcPct val="120000"/>
                </a:lnSpc>
              </a:pPr>
              <a:r>
                <a:rPr lang="en-US" sz="1200" b="0" u="none" strike="noStrike">
                  <a:solidFill>
                    <a:srgbClr val="000000"/>
                  </a:solidFill>
                  <a:effectLst/>
                  <a:uFillTx/>
                  <a:latin typeface="Open Sans"/>
                  <a:ea typeface="Open Sans"/>
                </a:rPr>
                <a:t>Was {person} born in an even year?</a:t>
              </a:r>
              <a:endParaRPr lang="en-US" sz="1200" b="0" u="none" strike="noStrike">
                <a:solidFill>
                  <a:srgbClr val="000000"/>
                </a:solidFill>
                <a:effectLst/>
                <a:uFillTx/>
                <a:latin typeface="Calibri"/>
              </a:endParaRPr>
            </a:p>
            <a:p>
              <a:pPr defTabSz="914400">
                <a:lnSpc>
                  <a:spcPct val="100000"/>
                </a:lnSpc>
              </a:pPr>
              <a:endParaRPr lang="en-US" sz="1800" b="0" u="none" strike="noStrike">
                <a:solidFill>
                  <a:srgbClr val="000000"/>
                </a:solidFill>
                <a:effectLst/>
                <a:uFillTx/>
                <a:latin typeface="Calibri"/>
              </a:endParaRPr>
            </a:p>
          </p:txBody>
        </p:sp>
        <p:sp>
          <p:nvSpPr>
            <p:cNvPr id="226" name="Rechteck: abgerundete Ecken 14"/>
            <p:cNvSpPr/>
            <p:nvPr/>
          </p:nvSpPr>
          <p:spPr>
            <a:xfrm>
              <a:off x="810360" y="2306880"/>
              <a:ext cx="1886400" cy="340200"/>
            </a:xfrm>
            <a:prstGeom prst="roundRect">
              <a:avLst>
                <a:gd name="adj" fmla="val 0"/>
              </a:avLst>
            </a:prstGeom>
            <a:solidFill>
              <a:schemeClr val="bg1"/>
            </a:solidFill>
            <a:ln>
              <a:solidFill>
                <a:srgbClr val="FBB86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200" b="0" u="none" strike="noStrike">
                  <a:solidFill>
                    <a:srgbClr val="000000"/>
                  </a:solidFill>
                  <a:effectLst/>
                  <a:uFillTx/>
                  <a:latin typeface="Open Sans"/>
                  <a:ea typeface="Open Sans"/>
                </a:rPr>
                <a:t>Original Question</a:t>
              </a:r>
              <a:endParaRPr lang="en-US" sz="1200" b="0" u="none" strike="noStrike">
                <a:solidFill>
                  <a:srgbClr val="000000"/>
                </a:solidFill>
                <a:effectLst/>
                <a:uFillTx/>
                <a:latin typeface="Calibri"/>
              </a:endParaRPr>
            </a:p>
          </p:txBody>
        </p:sp>
      </p:grpSp>
      <p:grpSp>
        <p:nvGrpSpPr>
          <p:cNvPr id="227" name="Gruppieren 8"/>
          <p:cNvGrpSpPr/>
          <p:nvPr/>
        </p:nvGrpSpPr>
        <p:grpSpPr>
          <a:xfrm>
            <a:off x="3840840" y="2306880"/>
            <a:ext cx="4069440" cy="3366720"/>
            <a:chOff x="3840840" y="2306880"/>
            <a:chExt cx="4069440" cy="3366720"/>
          </a:xfrm>
        </p:grpSpPr>
        <p:sp>
          <p:nvSpPr>
            <p:cNvPr id="228" name="Rechteck: abgerundete Ecken 12"/>
            <p:cNvSpPr/>
            <p:nvPr/>
          </p:nvSpPr>
          <p:spPr>
            <a:xfrm>
              <a:off x="3840840" y="2524320"/>
              <a:ext cx="4069440" cy="3149280"/>
            </a:xfrm>
            <a:prstGeom prst="roundRect">
              <a:avLst>
                <a:gd name="adj" fmla="val 0"/>
              </a:avLst>
            </a:prstGeom>
            <a:solidFill>
              <a:schemeClr val="bg1"/>
            </a:solidFill>
            <a:ln>
              <a:solidFill>
                <a:srgbClr val="91C5DE"/>
              </a:solidFill>
            </a:ln>
          </p:spPr>
          <p:style>
            <a:lnRef idx="2">
              <a:schemeClr val="accent1">
                <a:shade val="15000"/>
              </a:schemeClr>
            </a:lnRef>
            <a:fillRef idx="1">
              <a:schemeClr val="accent1"/>
            </a:fillRef>
            <a:effectRef idx="0">
              <a:schemeClr val="accent1"/>
            </a:effectRef>
            <a:fontRef idx="minor"/>
          </p:style>
          <p:txBody>
            <a:bodyPr lIns="180000" tIns="216000" rIns="180000" bIns="180000" anchor="t">
              <a:noAutofit/>
            </a:bodyPr>
            <a:lstStyle/>
            <a:p>
              <a:pPr defTabSz="914400">
                <a:lnSpc>
                  <a:spcPct val="120000"/>
                </a:lnSpc>
                <a:spcAft>
                  <a:spcPts val="1001"/>
                </a:spcAft>
              </a:pPr>
              <a:r>
                <a:rPr lang="de-DE" sz="1200" b="0" u="none" strike="noStrike">
                  <a:solidFill>
                    <a:srgbClr val="000000"/>
                  </a:solidFill>
                  <a:effectLst/>
                  <a:uFillTx/>
                  <a:latin typeface="Open Sans"/>
                  <a:ea typeface="Open Sans"/>
                </a:rPr>
                <a:t>Could you provide more information on wether the individual named {person} was born on a day that is an even number? This refers to dates such as the 2nd, 4th, 6th, 8th, and so on within a given month.</a:t>
              </a:r>
              <a:endParaRPr lang="en-US" sz="1200" b="0" u="none" strike="noStrike">
                <a:solidFill>
                  <a:srgbClr val="000000"/>
                </a:solidFill>
                <a:effectLst/>
                <a:uFillTx/>
                <a:latin typeface="Calibri"/>
              </a:endParaRPr>
            </a:p>
            <a:p>
              <a:pPr defTabSz="914400">
                <a:lnSpc>
                  <a:spcPct val="120000"/>
                </a:lnSpc>
                <a:spcAft>
                  <a:spcPts val="1001"/>
                </a:spcAft>
              </a:pPr>
              <a:r>
                <a:rPr lang="de-DE" sz="1200" b="0" u="none" strike="noStrike">
                  <a:solidFill>
                    <a:srgbClr val="000000"/>
                  </a:solidFill>
                  <a:effectLst/>
                  <a:uFillTx/>
                  <a:latin typeface="Open Sans"/>
                  <a:ea typeface="Open Sans"/>
                </a:rPr>
                <a:t>Can you provide the specific month of the year in wich {person} was born to determine if it falls into an even-numbered month such as February, April, June, August, October, or December?</a:t>
              </a:r>
              <a:endParaRPr lang="en-US" sz="1200" b="0" u="none" strike="noStrike">
                <a:solidFill>
                  <a:srgbClr val="000000"/>
                </a:solidFill>
                <a:effectLst/>
                <a:uFillTx/>
                <a:latin typeface="Calibri"/>
              </a:endParaRPr>
            </a:p>
            <a:p>
              <a:pPr defTabSz="914400">
                <a:lnSpc>
                  <a:spcPct val="120000"/>
                </a:lnSpc>
                <a:spcAft>
                  <a:spcPts val="1001"/>
                </a:spcAft>
              </a:pPr>
              <a:r>
                <a:rPr lang="de-DE" sz="1200" b="0" u="none" strike="noStrike">
                  <a:solidFill>
                    <a:srgbClr val="000000"/>
                  </a:solidFill>
                  <a:effectLst/>
                  <a:uFillTx/>
                  <a:latin typeface="Open Sans"/>
                  <a:ea typeface="Open Sans"/>
                </a:rPr>
                <a:t>What is the birth year of {person} and is it an even number?</a:t>
              </a:r>
              <a:endParaRPr lang="en-US" sz="1200" b="0" u="none" strike="noStrike">
                <a:solidFill>
                  <a:srgbClr val="000000"/>
                </a:solidFill>
                <a:effectLst/>
                <a:uFillTx/>
                <a:latin typeface="Calibri"/>
              </a:endParaRPr>
            </a:p>
            <a:p>
              <a:pPr defTabSz="914400">
                <a:lnSpc>
                  <a:spcPct val="100000"/>
                </a:lnSpc>
                <a:spcAft>
                  <a:spcPts val="1001"/>
                </a:spcAft>
              </a:pPr>
              <a:endParaRPr lang="en-US" sz="1800" b="0" u="none" strike="noStrike">
                <a:solidFill>
                  <a:srgbClr val="000000"/>
                </a:solidFill>
                <a:effectLst/>
                <a:uFillTx/>
                <a:latin typeface="Calibri"/>
              </a:endParaRPr>
            </a:p>
          </p:txBody>
        </p:sp>
        <p:sp>
          <p:nvSpPr>
            <p:cNvPr id="229" name="Rechteck: abgerundete Ecken 14"/>
            <p:cNvSpPr/>
            <p:nvPr/>
          </p:nvSpPr>
          <p:spPr>
            <a:xfrm>
              <a:off x="4107240" y="2306880"/>
              <a:ext cx="1886400" cy="340200"/>
            </a:xfrm>
            <a:prstGeom prst="roundRect">
              <a:avLst>
                <a:gd name="adj" fmla="val 0"/>
              </a:avLst>
            </a:prstGeom>
            <a:solidFill>
              <a:schemeClr val="bg1"/>
            </a:solidFill>
            <a:ln>
              <a:solidFill>
                <a:srgbClr val="91C5DE"/>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de-DE" sz="1200" b="0" u="none" strike="noStrike">
                  <a:solidFill>
                    <a:srgbClr val="000000"/>
                  </a:solidFill>
                  <a:effectLst/>
                  <a:uFillTx/>
                  <a:latin typeface="Open Sans"/>
                  <a:ea typeface="Open Sans"/>
                </a:rPr>
                <a:t>Self-rephrased question</a:t>
              </a:r>
              <a:endParaRPr lang="en-US" sz="1200" b="0" u="none" strike="noStrike">
                <a:solidFill>
                  <a:srgbClr val="000000"/>
                </a:solidFill>
                <a:effectLst/>
                <a:uFillTx/>
                <a:latin typeface="Calibri"/>
              </a:endParaRPr>
            </a:p>
          </p:txBody>
        </p:sp>
      </p:grpSp>
      <p:pic>
        <p:nvPicPr>
          <p:cNvPr id="230" name="Grafik 14"/>
          <p:cNvPicPr/>
          <p:nvPr/>
        </p:nvPicPr>
        <p:blipFill>
          <a:blip r:embed="rId3"/>
          <a:stretch/>
        </p:blipFill>
        <p:spPr>
          <a:xfrm>
            <a:off x="8121600" y="2874240"/>
            <a:ext cx="3525120" cy="2799000"/>
          </a:xfrm>
          <a:prstGeom prst="rect">
            <a:avLst/>
          </a:prstGeom>
          <a:noFill/>
          <a:ln w="0">
            <a:solidFill>
              <a:srgbClr val="F0F0F0"/>
            </a:solidFill>
          </a:ln>
        </p:spPr>
      </p:pic>
      <p:sp>
        <p:nvSpPr>
          <p:cNvPr id="231" name="Rechteck 1"/>
          <p:cNvSpPr/>
          <p:nvPr/>
        </p:nvSpPr>
        <p:spPr>
          <a:xfrm>
            <a:off x="13331160" y="3764880"/>
            <a:ext cx="3598200" cy="852840"/>
          </a:xfrm>
          <a:prstGeom prst="rect">
            <a:avLst/>
          </a:prstGeom>
          <a:solidFill>
            <a:srgbClr val="FFEB5B"/>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32" name="Sprechblase: rechteckig 42"/>
          <p:cNvSpPr/>
          <p:nvPr/>
        </p:nvSpPr>
        <p:spPr>
          <a:xfrm>
            <a:off x="6960960" y="587160"/>
            <a:ext cx="2922120" cy="1421280"/>
          </a:xfrm>
          <a:prstGeom prst="wedgeRectCallout">
            <a:avLst>
              <a:gd name="adj1" fmla="val -33348"/>
              <a:gd name="adj2" fmla="val 70733"/>
            </a:avLst>
          </a:prstGeom>
          <a:solidFill>
            <a:srgbClr val="BEE1B1"/>
          </a:solidFill>
          <a:ln>
            <a:solidFill>
              <a:srgbClr val="BEE1B1"/>
            </a:solidFill>
          </a:ln>
        </p:spPr>
        <p:style>
          <a:lnRef idx="2">
            <a:schemeClr val="accent1">
              <a:shade val="15000"/>
            </a:schemeClr>
          </a:lnRef>
          <a:fillRef idx="1">
            <a:schemeClr val="accent1"/>
          </a:fillRef>
          <a:effectRef idx="0">
            <a:schemeClr val="accent1"/>
          </a:effectRef>
          <a:fontRef idx="minor"/>
        </p:style>
        <p:txBody>
          <a:bodyPr lIns="90000" tIns="180000" rIns="90000" bIns="45000" anchor="ctr">
            <a:noAutofit/>
          </a:bodyPr>
          <a:lstStyle/>
          <a:p>
            <a:pPr algn="ctr" defTabSz="914400">
              <a:lnSpc>
                <a:spcPct val="130000"/>
              </a:lnSpc>
            </a:pPr>
            <a:r>
              <a:rPr lang="de-DE" sz="1600" b="1" u="none" strike="noStrike" dirty="0">
                <a:solidFill>
                  <a:srgbClr val="004B6F"/>
                </a:solidFill>
                <a:effectLst/>
                <a:uFillTx/>
                <a:latin typeface="Open Sans"/>
                <a:ea typeface="Open Sans"/>
              </a:rPr>
              <a:t>„</a:t>
            </a:r>
            <a:r>
              <a:rPr lang="de-DE" sz="1600" b="1" u="none" strike="noStrike" dirty="0" err="1">
                <a:solidFill>
                  <a:srgbClr val="004B6F"/>
                </a:solidFill>
                <a:effectLst/>
                <a:uFillTx/>
                <a:latin typeface="Open Sans"/>
                <a:ea typeface="Open Sans"/>
              </a:rPr>
              <a:t>Rephrase</a:t>
            </a:r>
            <a:r>
              <a:rPr lang="de-DE" sz="1600" b="1" u="none" strike="noStrike" dirty="0">
                <a:solidFill>
                  <a:srgbClr val="004B6F"/>
                </a:solidFill>
                <a:effectLst/>
                <a:uFillTx/>
                <a:latin typeface="Open Sans"/>
                <a:ea typeface="Open Sans"/>
              </a:rPr>
              <a:t> and </a:t>
            </a:r>
            <a:r>
              <a:rPr lang="de-DE" sz="1600" b="1" u="none" strike="noStrike" dirty="0" err="1">
                <a:solidFill>
                  <a:srgbClr val="004B6F"/>
                </a:solidFill>
                <a:effectLst/>
                <a:uFillTx/>
                <a:latin typeface="Open Sans"/>
                <a:ea typeface="Open Sans"/>
              </a:rPr>
              <a:t>expand</a:t>
            </a:r>
            <a:r>
              <a:rPr lang="de-DE" sz="1600" b="1" u="none" strike="noStrike" dirty="0">
                <a:solidFill>
                  <a:srgbClr val="004B6F"/>
                </a:solidFill>
                <a:effectLst/>
                <a:uFillTx/>
                <a:latin typeface="Open Sans"/>
                <a:ea typeface="Open Sans"/>
              </a:rPr>
              <a:t> </a:t>
            </a:r>
            <a:br>
              <a:rPr sz="1600" dirty="0"/>
            </a:br>
            <a:r>
              <a:rPr lang="de-DE" sz="1600" b="1" u="none" strike="noStrike" dirty="0">
                <a:solidFill>
                  <a:srgbClr val="004B6F"/>
                </a:solidFill>
                <a:effectLst/>
                <a:uFillTx/>
                <a:latin typeface="Open Sans"/>
                <a:ea typeface="Open Sans"/>
              </a:rPr>
              <a:t> </a:t>
            </a:r>
            <a:r>
              <a:rPr lang="de-DE" sz="1600" b="1" u="none" strike="noStrike" dirty="0" err="1">
                <a:solidFill>
                  <a:srgbClr val="004B6F"/>
                </a:solidFill>
                <a:effectLst/>
                <a:uFillTx/>
                <a:latin typeface="Open Sans"/>
                <a:ea typeface="Open Sans"/>
              </a:rPr>
              <a:t>the</a:t>
            </a:r>
            <a:r>
              <a:rPr lang="de-DE" sz="1600" b="1" u="none" strike="noStrike" dirty="0">
                <a:solidFill>
                  <a:srgbClr val="004B6F"/>
                </a:solidFill>
                <a:effectLst/>
                <a:uFillTx/>
                <a:latin typeface="Open Sans"/>
                <a:ea typeface="Open Sans"/>
              </a:rPr>
              <a:t> </a:t>
            </a:r>
            <a:r>
              <a:rPr lang="de-DE" sz="1600" b="1" u="none" strike="noStrike" dirty="0" err="1">
                <a:solidFill>
                  <a:srgbClr val="004B6F"/>
                </a:solidFill>
                <a:effectLst/>
                <a:uFillTx/>
                <a:latin typeface="Open Sans"/>
                <a:ea typeface="Open Sans"/>
              </a:rPr>
              <a:t>question</a:t>
            </a:r>
            <a:r>
              <a:rPr lang="de-DE" sz="1600" b="1" u="none" strike="noStrike" dirty="0">
                <a:solidFill>
                  <a:srgbClr val="004B6F"/>
                </a:solidFill>
                <a:effectLst/>
                <a:uFillTx/>
                <a:latin typeface="Open Sans"/>
                <a:ea typeface="Open Sans"/>
              </a:rPr>
              <a:t> and </a:t>
            </a:r>
            <a:r>
              <a:rPr lang="de-DE" sz="1600" b="1" dirty="0" err="1">
                <a:solidFill>
                  <a:srgbClr val="004B6F"/>
                </a:solidFill>
                <a:latin typeface="Open Sans"/>
                <a:ea typeface="Open Sans"/>
              </a:rPr>
              <a:t>answer</a:t>
            </a:r>
            <a:r>
              <a:rPr lang="de-DE" sz="1600" b="1" dirty="0">
                <a:solidFill>
                  <a:srgbClr val="004B6F"/>
                </a:solidFill>
                <a:latin typeface="Open Sans"/>
                <a:ea typeface="Open Sans"/>
              </a:rPr>
              <a:t>“</a:t>
            </a:r>
            <a:endParaRPr lang="en-US" sz="1600" b="1" dirty="0">
              <a:solidFill>
                <a:srgbClr val="004B6F"/>
              </a:solidFill>
              <a:latin typeface="Open Sans"/>
              <a:ea typeface="Open Sans"/>
            </a:endParaRPr>
          </a:p>
          <a:p>
            <a:pPr algn="ctr" defTabSz="914400">
              <a:lnSpc>
                <a:spcPct val="130000"/>
              </a:lnSpc>
            </a:pPr>
            <a:endParaRPr lang="en-US" sz="1800" b="0" u="none" strike="noStrike" dirty="0">
              <a:solidFill>
                <a:srgbClr val="000000"/>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sp>
        <p:nvSpPr>
          <p:cNvPr id="2" name="Textfeld 31">
            <a:extLst>
              <a:ext uri="{FF2B5EF4-FFF2-40B4-BE49-F238E27FC236}">
                <a16:creationId xmlns:a16="http://schemas.microsoft.com/office/drawing/2014/main" id="{74336D19-95DA-BD28-F36F-18D1C8014F4F}"/>
              </a:ext>
            </a:extLst>
          </p:cNvPr>
          <p:cNvSpPr/>
          <p:nvPr/>
        </p:nvSpPr>
        <p:spPr>
          <a:xfrm>
            <a:off x="3061079" y="6204240"/>
            <a:ext cx="4493111"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en-US" sz="1200" b="0" u="none" strike="noStrike" dirty="0">
                <a:solidFill>
                  <a:schemeClr val="dk1">
                    <a:tint val="82000"/>
                  </a:schemeClr>
                </a:solidFill>
                <a:effectLst/>
                <a:uFillTx/>
                <a:latin typeface="Open Sans Light"/>
              </a:rPr>
              <a:t>Inspired by: </a:t>
            </a:r>
            <a:r>
              <a:rPr lang="en-US" sz="1200" b="0" u="none" strike="noStrike" dirty="0">
                <a:solidFill>
                  <a:schemeClr val="dk1"/>
                </a:solidFill>
                <a:effectLst/>
                <a:uFillTx/>
                <a:latin typeface="Open Sans Light"/>
              </a:rPr>
              <a:t>Deng et al. (2023) licensed </a:t>
            </a:r>
            <a:r>
              <a:rPr lang="en-US" sz="1200" b="0" u="none" strike="noStrike" dirty="0">
                <a:solidFill>
                  <a:schemeClr val="dk1"/>
                </a:solidFill>
                <a:effectLst/>
                <a:uFillTx/>
                <a:latin typeface="Open Sans Light"/>
                <a:hlinkClick r:id="rId4"/>
              </a:rPr>
              <a:t>CC-BY 4.0 </a:t>
            </a:r>
            <a:r>
              <a:rPr lang="en-US" sz="1200" b="0" u="sng" strike="noStrike" dirty="0">
                <a:solidFill>
                  <a:schemeClr val="dk1"/>
                </a:solidFill>
                <a:effectLst/>
                <a:uFillTx/>
                <a:latin typeface="Open Sans Light"/>
                <a:hlinkClick r:id="rId4"/>
              </a:rPr>
              <a:t> </a:t>
            </a:r>
            <a:r>
              <a:rPr lang="en-US" sz="1200" b="0" u="sng" strike="noStrike" dirty="0">
                <a:solidFill>
                  <a:schemeClr val="dk1"/>
                </a:solidFill>
                <a:effectLst/>
                <a:uFillTx/>
                <a:latin typeface="Open Sans Light"/>
                <a:hlinkClick r:id="rId5"/>
              </a:rPr>
              <a:t>arxiv.org/2311.04205</a:t>
            </a:r>
            <a:endParaRPr lang="en-US" sz="1200" b="0" u="none" strike="noStrike" dirty="0">
              <a:solidFill>
                <a:srgbClr val="000000"/>
              </a:solidFill>
              <a:effectLst/>
              <a:uFillTx/>
              <a:latin typeface="Calibri"/>
            </a:endParaRPr>
          </a:p>
        </p:txBody>
      </p:sp>
      <p:sp>
        <p:nvSpPr>
          <p:cNvPr id="3" name="Foliennummernplatzhalter 2">
            <a:extLst>
              <a:ext uri="{FF2B5EF4-FFF2-40B4-BE49-F238E27FC236}">
                <a16:creationId xmlns:a16="http://schemas.microsoft.com/office/drawing/2014/main" id="{D33D8822-34CB-724E-E839-5E26D53736B4}"/>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20</a:t>
            </a:fld>
            <a:endParaRPr lang="en-US" sz="1200" b="0" u="none" strike="noStrike">
              <a:solidFill>
                <a:srgbClr val="000000"/>
              </a:solidFill>
              <a:effectLst/>
              <a:uFillTx/>
              <a:latin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Rechteck 31"/>
          <p:cNvSpPr/>
          <p:nvPr/>
        </p:nvSpPr>
        <p:spPr>
          <a:xfrm>
            <a:off x="0" y="150012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34" name="Rechteck 34"/>
          <p:cNvSpPr/>
          <p:nvPr/>
        </p:nvSpPr>
        <p:spPr>
          <a:xfrm>
            <a:off x="0" y="2867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35" name="Rechteck 35"/>
          <p:cNvSpPr/>
          <p:nvPr/>
        </p:nvSpPr>
        <p:spPr>
          <a:xfrm>
            <a:off x="0" y="4235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36" name="PlaceHolder 1"/>
          <p:cNvSpPr>
            <a:spLocks noGrp="1"/>
          </p:cNvSpPr>
          <p:nvPr>
            <p:ph/>
          </p:nvPr>
        </p:nvSpPr>
        <p:spPr>
          <a:xfrm>
            <a:off x="2184480" y="1917720"/>
            <a:ext cx="9165240" cy="425484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2400" b="1" u="none" strike="noStrike" dirty="0">
                <a:solidFill>
                  <a:schemeClr val="dk1"/>
                </a:solidFill>
                <a:effectLst/>
                <a:uFillTx/>
                <a:latin typeface="Open Sans Light"/>
              </a:rPr>
              <a:t>Idea: </a:t>
            </a:r>
            <a:r>
              <a:rPr lang="en-US" sz="2400" b="0" u="none" strike="noStrike" dirty="0">
                <a:solidFill>
                  <a:schemeClr val="dk1"/>
                </a:solidFill>
                <a:effectLst/>
                <a:uFillTx/>
                <a:latin typeface="Open Sans Light"/>
              </a:rPr>
              <a:t>Ask the AI to review &amp; improve its own output.</a:t>
            </a:r>
            <a:br>
              <a:rPr sz="2400" dirty="0"/>
            </a:br>
            <a:br>
              <a:rPr sz="2400" dirty="0"/>
            </a:br>
            <a:endParaRPr lang="en-US" sz="2400" b="0" u="none" strike="noStrike" dirty="0">
              <a:solidFill>
                <a:srgbClr val="000000"/>
              </a:solidFill>
              <a:effectLst/>
              <a:uFillTx/>
              <a:latin typeface="Calibri"/>
            </a:endParaRPr>
          </a:p>
          <a:p>
            <a:pPr indent="0">
              <a:lnSpc>
                <a:spcPct val="100000"/>
              </a:lnSpc>
              <a:spcBef>
                <a:spcPts val="1001"/>
              </a:spcBef>
              <a:buNone/>
              <a:tabLst>
                <a:tab pos="0" algn="l"/>
              </a:tabLst>
            </a:pPr>
            <a:r>
              <a:rPr lang="en-US" sz="2400" b="1" u="none" strike="noStrike" dirty="0">
                <a:solidFill>
                  <a:schemeClr val="dk1"/>
                </a:solidFill>
                <a:effectLst/>
                <a:uFillTx/>
                <a:latin typeface="Open Sans Light"/>
              </a:rPr>
              <a:t>Why: </a:t>
            </a:r>
            <a:r>
              <a:rPr lang="en-US" sz="2400" b="0" u="none" strike="noStrike" dirty="0">
                <a:solidFill>
                  <a:schemeClr val="dk1"/>
                </a:solidFill>
                <a:effectLst/>
                <a:uFillTx/>
                <a:latin typeface="Open Sans Light"/>
              </a:rPr>
              <a:t>Catches mistakes or gaps and improves quality </a:t>
            </a:r>
            <a:br>
              <a:rPr lang="en-US" sz="2400" b="0" u="none" strike="noStrike" dirty="0">
                <a:solidFill>
                  <a:schemeClr val="dk1"/>
                </a:solidFill>
                <a:effectLst/>
                <a:uFillTx/>
                <a:latin typeface="Open Sans Light"/>
              </a:rPr>
            </a:br>
            <a:r>
              <a:rPr lang="en-US" sz="2400" b="0" u="none" strike="noStrike" dirty="0">
                <a:solidFill>
                  <a:schemeClr val="dk1"/>
                </a:solidFill>
                <a:effectLst/>
                <a:uFillTx/>
                <a:latin typeface="Open Sans Light"/>
              </a:rPr>
              <a:t>by iterating over tasks/solutions</a:t>
            </a:r>
            <a:br>
              <a:rPr sz="2400" dirty="0"/>
            </a:br>
            <a:br>
              <a:rPr sz="2400" dirty="0"/>
            </a:br>
            <a:endParaRPr lang="en-US" sz="2400" b="0" u="none" strike="noStrike" dirty="0">
              <a:solidFill>
                <a:srgbClr val="000000"/>
              </a:solidFill>
              <a:effectLst/>
              <a:uFillTx/>
              <a:latin typeface="Calibri"/>
            </a:endParaRPr>
          </a:p>
          <a:p>
            <a:pPr indent="0">
              <a:spcBef>
                <a:spcPts val="1001"/>
              </a:spcBef>
              <a:buNone/>
              <a:tabLst>
                <a:tab pos="0" algn="l"/>
              </a:tabLst>
            </a:pPr>
            <a:r>
              <a:rPr lang="en-US" sz="2400" b="1" u="none" strike="noStrike" dirty="0">
                <a:solidFill>
                  <a:schemeClr val="dk1"/>
                </a:solidFill>
                <a:effectLst/>
                <a:uFillTx/>
                <a:latin typeface="Open Sans Light"/>
              </a:rPr>
              <a:t>Paper: </a:t>
            </a:r>
            <a:r>
              <a:rPr lang="de-DE" sz="2400" dirty="0" err="1">
                <a:solidFill>
                  <a:schemeClr val="dk1"/>
                </a:solidFill>
                <a:latin typeface="Open Sans Light"/>
              </a:rPr>
              <a:t>Shinn</a:t>
            </a:r>
            <a:r>
              <a:rPr lang="de-DE" sz="2400" dirty="0">
                <a:solidFill>
                  <a:schemeClr val="dk1"/>
                </a:solidFill>
                <a:latin typeface="Open Sans Light"/>
              </a:rPr>
              <a:t> et al. (2023) </a:t>
            </a:r>
            <a:r>
              <a:rPr lang="en-US" sz="2400" b="1" u="none" strike="noStrike" dirty="0">
                <a:solidFill>
                  <a:schemeClr val="dk1"/>
                </a:solidFill>
                <a:effectLst/>
                <a:uFillTx/>
                <a:latin typeface="Open Sans Light"/>
                <a:hlinkClick r:id="rId3"/>
              </a:rPr>
              <a:t>https://arxiv.org/abs/2303.11366</a:t>
            </a:r>
            <a:endParaRPr lang="en-US" sz="2400" b="1" u="none" strike="noStrike" dirty="0">
              <a:solidFill>
                <a:schemeClr val="dk1"/>
              </a:solidFill>
              <a:effectLst/>
              <a:uFillTx/>
              <a:latin typeface="Open Sans Light"/>
            </a:endParaRPr>
          </a:p>
          <a:p>
            <a:pPr indent="0">
              <a:spcBef>
                <a:spcPts val="1001"/>
              </a:spcBef>
              <a:buNone/>
              <a:tabLst>
                <a:tab pos="0" algn="l"/>
              </a:tabLst>
            </a:pPr>
            <a:endParaRPr lang="en-US" sz="2400" b="0" u="none" strike="noStrike" dirty="0">
              <a:solidFill>
                <a:srgbClr val="000000"/>
              </a:solidFill>
              <a:effectLst/>
              <a:uFillTx/>
              <a:latin typeface="Calibri"/>
            </a:endParaRPr>
          </a:p>
        </p:txBody>
      </p:sp>
      <p:sp>
        <p:nvSpPr>
          <p:cNvPr id="237" name="PlaceHolder 2"/>
          <p:cNvSpPr>
            <a:spLocks noGrp="1"/>
          </p:cNvSpPr>
          <p:nvPr>
            <p:ph type="dt" idx="41"/>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38" name="PlaceHolder 3"/>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Reflection Prompting</a:t>
            </a:r>
            <a:endParaRPr lang="en-US" sz="4000" b="0" u="none" strike="noStrike">
              <a:solidFill>
                <a:srgbClr val="000000"/>
              </a:solidFill>
              <a:effectLst/>
              <a:uFillTx/>
              <a:latin typeface="Calibri"/>
            </a:endParaRPr>
          </a:p>
        </p:txBody>
      </p:sp>
      <p:pic>
        <p:nvPicPr>
          <p:cNvPr id="239" name="Grafik 26" descr="Gute Idee Silhouette"/>
          <p:cNvPicPr/>
          <p:nvPr/>
        </p:nvPicPr>
        <p:blipFill>
          <a:blip r:embed="rId4">
            <a:extLst>
              <a:ext uri="{96DAC541-7B7A-43D3-8B79-37D633B846F1}">
                <asvg:svgBlip xmlns:asvg="http://schemas.microsoft.com/office/drawing/2016/SVG/main" r:embed="rId5"/>
              </a:ext>
            </a:extLst>
          </a:blip>
          <a:stretch/>
        </p:blipFill>
        <p:spPr>
          <a:xfrm>
            <a:off x="838080" y="1650960"/>
            <a:ext cx="910080" cy="910080"/>
          </a:xfrm>
          <a:prstGeom prst="rect">
            <a:avLst/>
          </a:prstGeom>
          <a:noFill/>
          <a:ln w="0">
            <a:noFill/>
          </a:ln>
        </p:spPr>
      </p:pic>
      <p:pic>
        <p:nvPicPr>
          <p:cNvPr id="240" name="Grafik 28" descr="Fragezeichen Silhouette"/>
          <p:cNvPicPr/>
          <p:nvPr/>
        </p:nvPicPr>
        <p:blipFill>
          <a:blip r:embed="rId6">
            <a:extLst>
              <a:ext uri="{96DAC541-7B7A-43D3-8B79-37D633B846F1}">
                <asvg:svgBlip xmlns:asvg="http://schemas.microsoft.com/office/drawing/2016/SVG/main" r:embed="rId7"/>
              </a:ext>
            </a:extLst>
          </a:blip>
          <a:stretch/>
        </p:blipFill>
        <p:spPr>
          <a:xfrm>
            <a:off x="838080" y="3013560"/>
            <a:ext cx="910080" cy="910080"/>
          </a:xfrm>
          <a:prstGeom prst="rect">
            <a:avLst/>
          </a:prstGeom>
          <a:noFill/>
          <a:ln w="0">
            <a:noFill/>
          </a:ln>
        </p:spPr>
      </p:pic>
      <p:pic>
        <p:nvPicPr>
          <p:cNvPr id="241" name="Grafik 30" descr="Dokument Silhouette"/>
          <p:cNvPicPr/>
          <p:nvPr/>
        </p:nvPicPr>
        <p:blipFill>
          <a:blip r:embed="rId8">
            <a:extLst>
              <a:ext uri="{96DAC541-7B7A-43D3-8B79-37D633B846F1}">
                <asvg:svgBlip xmlns:asvg="http://schemas.microsoft.com/office/drawing/2016/SVG/main" r:embed="rId9"/>
              </a:ext>
            </a:extLst>
          </a:blip>
          <a:stretch/>
        </p:blipFill>
        <p:spPr>
          <a:xfrm>
            <a:off x="892080" y="4376520"/>
            <a:ext cx="910080" cy="910080"/>
          </a:xfrm>
          <a:prstGeom prst="rect">
            <a:avLst/>
          </a:prstGeom>
          <a:noFill/>
          <a:ln w="0">
            <a:noFill/>
          </a:ln>
        </p:spPr>
      </p:pic>
      <p:sp>
        <p:nvSpPr>
          <p:cNvPr id="5" name="PlaceHolder 4"/>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1E083B21-E63A-21EA-9902-CB0AA6838556}"/>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21</a:t>
            </a:fld>
            <a:endParaRPr lang="en-US" sz="1200" b="0" u="none" strike="noStrike">
              <a:solidFill>
                <a:srgbClr val="000000"/>
              </a:solidFill>
              <a:effectLst/>
              <a:uFillTx/>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400" b="0" u="none" strike="noStrike">
                <a:solidFill>
                  <a:srgbClr val="004B6F"/>
                </a:solidFill>
                <a:effectLst/>
                <a:uFillTx/>
                <a:latin typeface="Barlow"/>
              </a:rPr>
              <a:t>Reflection Prompting</a:t>
            </a:r>
            <a:endParaRPr lang="en-US" sz="4400" b="0" u="none" strike="noStrike">
              <a:solidFill>
                <a:srgbClr val="000000"/>
              </a:solidFill>
              <a:effectLst/>
              <a:uFillTx/>
              <a:latin typeface="Calibri"/>
            </a:endParaRPr>
          </a:p>
        </p:txBody>
      </p:sp>
      <p:pic>
        <p:nvPicPr>
          <p:cNvPr id="5" name="Grafik 4">
            <a:extLst>
              <a:ext uri="{FF2B5EF4-FFF2-40B4-BE49-F238E27FC236}">
                <a16:creationId xmlns:a16="http://schemas.microsoft.com/office/drawing/2014/main" id="{795375AA-DFAC-4C95-E05A-B56FE79E244E}"/>
              </a:ext>
            </a:extLst>
          </p:cNvPr>
          <p:cNvPicPr>
            <a:picLocks noChangeAspect="1"/>
          </p:cNvPicPr>
          <p:nvPr/>
        </p:nvPicPr>
        <p:blipFill>
          <a:blip r:embed="rId2"/>
          <a:stretch>
            <a:fillRect/>
          </a:stretch>
        </p:blipFill>
        <p:spPr>
          <a:xfrm>
            <a:off x="939607" y="1332676"/>
            <a:ext cx="9624560" cy="4192648"/>
          </a:xfrm>
          <a:prstGeom prst="rect">
            <a:avLst/>
          </a:prstGeom>
        </p:spPr>
      </p:pic>
      <p:sp>
        <p:nvSpPr>
          <p:cNvPr id="7" name="Textfeld 6">
            <a:extLst>
              <a:ext uri="{FF2B5EF4-FFF2-40B4-BE49-F238E27FC236}">
                <a16:creationId xmlns:a16="http://schemas.microsoft.com/office/drawing/2014/main" id="{BA689854-406F-8C66-7183-2B85EF3E84A3}"/>
              </a:ext>
            </a:extLst>
          </p:cNvPr>
          <p:cNvSpPr txBox="1"/>
          <p:nvPr/>
        </p:nvSpPr>
        <p:spPr>
          <a:xfrm>
            <a:off x="3593265" y="6031295"/>
            <a:ext cx="3266896" cy="461665"/>
          </a:xfrm>
          <a:prstGeom prst="rect">
            <a:avLst/>
          </a:prstGeom>
          <a:noFill/>
        </p:spPr>
        <p:txBody>
          <a:bodyPr wrap="square">
            <a:spAutoFit/>
          </a:bodyPr>
          <a:lstStyle/>
          <a:p>
            <a:pPr indent="0">
              <a:spcBef>
                <a:spcPts val="1001"/>
              </a:spcBef>
              <a:buNone/>
              <a:tabLst>
                <a:tab pos="0" algn="l"/>
              </a:tabLst>
            </a:pPr>
            <a:r>
              <a:rPr lang="en-US" sz="1200" dirty="0">
                <a:solidFill>
                  <a:schemeClr val="dk1"/>
                </a:solidFill>
                <a:latin typeface="Open Sans Light"/>
              </a:rPr>
              <a:t>Cropped from </a:t>
            </a:r>
            <a:r>
              <a:rPr lang="de-DE" sz="1200" dirty="0" err="1">
                <a:solidFill>
                  <a:schemeClr val="dk1"/>
                </a:solidFill>
                <a:latin typeface="Open Sans Light"/>
              </a:rPr>
              <a:t>Shinn</a:t>
            </a:r>
            <a:r>
              <a:rPr lang="de-DE" sz="1200" dirty="0">
                <a:solidFill>
                  <a:schemeClr val="dk1"/>
                </a:solidFill>
                <a:latin typeface="Open Sans Light"/>
              </a:rPr>
              <a:t> et al. (2023)</a:t>
            </a:r>
            <a:r>
              <a:rPr lang="de-DE" sz="1200" dirty="0">
                <a:solidFill>
                  <a:schemeClr val="dk1"/>
                </a:solidFill>
                <a:latin typeface="Open Sans Light"/>
                <a:hlinkClick r:id="rId3"/>
              </a:rPr>
              <a:t> </a:t>
            </a:r>
            <a:r>
              <a:rPr lang="en-US" sz="1200" dirty="0">
                <a:solidFill>
                  <a:schemeClr val="dk1"/>
                </a:solidFill>
                <a:latin typeface="Open Sans Light"/>
                <a:hlinkClick r:id="rId3"/>
              </a:rPr>
              <a:t>CC-BY 4.0</a:t>
            </a:r>
            <a:r>
              <a:rPr lang="de-DE" sz="1200" dirty="0">
                <a:solidFill>
                  <a:schemeClr val="dk1"/>
                </a:solidFill>
                <a:latin typeface="Open Sans Light"/>
                <a:hlinkClick r:id="rId3"/>
              </a:rPr>
              <a:t> </a:t>
            </a:r>
            <a:r>
              <a:rPr lang="en-US" sz="1200" dirty="0">
                <a:solidFill>
                  <a:schemeClr val="dk1"/>
                </a:solidFill>
                <a:latin typeface="Open Sans Light"/>
                <a:hlinkClick r:id="rId4">
                  <a:extLst>
                    <a:ext uri="{A12FA001-AC4F-418D-AE19-62706E023703}">
                      <ahyp:hlinkClr xmlns:ahyp="http://schemas.microsoft.com/office/drawing/2018/hyperlinkcolor" val="tx"/>
                    </a:ext>
                  </a:extLst>
                </a:hlinkClick>
              </a:rPr>
              <a:t>https://arxiv.org/abs/2303.11366</a:t>
            </a:r>
            <a:endParaRPr lang="en-US" sz="1200" dirty="0">
              <a:solidFill>
                <a:schemeClr val="dk1"/>
              </a:solidFill>
              <a:latin typeface="Open Sans Light"/>
            </a:endParaRPr>
          </a:p>
        </p:txBody>
      </p:sp>
      <p:sp>
        <p:nvSpPr>
          <p:cNvPr id="2" name="Datumsplatzhalter 1">
            <a:extLst>
              <a:ext uri="{FF2B5EF4-FFF2-40B4-BE49-F238E27FC236}">
                <a16:creationId xmlns:a16="http://schemas.microsoft.com/office/drawing/2014/main" id="{E4E6186F-8F93-7D85-FE61-AF02271E2462}"/>
              </a:ext>
            </a:extLst>
          </p:cNvPr>
          <p:cNvSpPr>
            <a:spLocks noGrp="1"/>
          </p:cNvSpPr>
          <p:nvPr>
            <p:ph type="dt" idx="4"/>
          </p:nvPr>
        </p:nvSpPr>
        <p:spPr/>
        <p:txBody>
          <a:bodyPr/>
          <a:lstStyle/>
          <a:p>
            <a:pPr indent="0" defTabSz="914400">
              <a:lnSpc>
                <a:spcPct val="100000"/>
              </a:lnSpc>
              <a:buNone/>
              <a:tabLst>
                <a:tab pos="0" algn="l"/>
              </a:tabLst>
            </a:pPr>
            <a:r>
              <a:rPr lang="de-DE" sz="1200" b="0" u="none" strike="noStrike" dirty="0">
                <a:solidFill>
                  <a:schemeClr val="dk1">
                    <a:tint val="82000"/>
                  </a:schemeClr>
                </a:solidFill>
                <a:effectLst/>
                <a:uFillTx/>
                <a:latin typeface="Open Sans Light"/>
              </a:rPr>
              <a:t>09.09.2025</a:t>
            </a:r>
            <a:endParaRPr lang="en-US" sz="1200" b="0" u="none" strike="noStrike" dirty="0">
              <a:solidFill>
                <a:srgbClr val="000000"/>
              </a:solidFill>
              <a:effectLst/>
              <a:uFillTx/>
              <a:latin typeface="Calibri"/>
            </a:endParaRPr>
          </a:p>
        </p:txBody>
      </p:sp>
      <p:sp>
        <p:nvSpPr>
          <p:cNvPr id="3" name="Fußzeilenplatzhalter 2">
            <a:extLst>
              <a:ext uri="{FF2B5EF4-FFF2-40B4-BE49-F238E27FC236}">
                <a16:creationId xmlns:a16="http://schemas.microsoft.com/office/drawing/2014/main" id="{149B24EC-C183-75FC-C5A9-96C91E1F0C53}"/>
              </a:ext>
            </a:extLst>
          </p:cNvPr>
          <p:cNvSpPr>
            <a:spLocks noGrp="1"/>
          </p:cNvSpPr>
          <p:nvPr>
            <p:ph type="ftr" idx="5"/>
          </p:nvPr>
        </p:nvSpPr>
        <p:spPr/>
        <p:txBody>
          <a:bodyPr/>
          <a:lstStyle/>
          <a:p>
            <a:pPr indent="0" algn="ctr" defTabSz="914400">
              <a:lnSpc>
                <a:spcPct val="100000"/>
              </a:lnSpc>
              <a:buNone/>
              <a:tabLst>
                <a:tab pos="0" algn="l"/>
              </a:tabLst>
            </a:pPr>
            <a:r>
              <a:rPr lang="de-DE" sz="1200" b="0" u="none" strike="noStrike" dirty="0" err="1">
                <a:solidFill>
                  <a:schemeClr val="dk1">
                    <a:tint val="82000"/>
                  </a:schemeClr>
                </a:solidFill>
                <a:effectLst/>
                <a:uFillTx/>
                <a:latin typeface="Open Sans Light"/>
              </a:rPr>
              <a:t>Scads.AI</a:t>
            </a:r>
            <a:r>
              <a:rPr lang="de-DE" sz="1200" b="0" u="none" strike="noStrike" dirty="0">
                <a:solidFill>
                  <a:schemeClr val="dk1">
                    <a:tint val="82000"/>
                  </a:schemeClr>
                </a:solidFill>
                <a:effectLst/>
                <a:uFillTx/>
                <a:latin typeface="Open Sans Light"/>
              </a:rPr>
              <a:t> General Assembly</a:t>
            </a:r>
            <a:endParaRPr lang="en-US" sz="1200" b="0" u="none" strike="noStrike" dirty="0">
              <a:solidFill>
                <a:srgbClr val="000000"/>
              </a:solidFill>
              <a:effectLst/>
              <a:uFillTx/>
              <a:latin typeface="Calibri"/>
            </a:endParaRPr>
          </a:p>
        </p:txBody>
      </p:sp>
      <p:sp>
        <p:nvSpPr>
          <p:cNvPr id="6" name="Foliennummernplatzhalter 5">
            <a:extLst>
              <a:ext uri="{FF2B5EF4-FFF2-40B4-BE49-F238E27FC236}">
                <a16:creationId xmlns:a16="http://schemas.microsoft.com/office/drawing/2014/main" id="{DADC8208-CF6E-14CE-BD04-7D3DFE7620EE}"/>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22</a:t>
            </a:fld>
            <a:endParaRPr lang="en-US" sz="1200" b="0" u="none" strike="noStrike">
              <a:solidFill>
                <a:srgbClr val="000000"/>
              </a:solidFill>
              <a:effectLst/>
              <a:uFillTx/>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400" b="0" u="none" strike="noStrike" dirty="0" err="1">
                <a:solidFill>
                  <a:srgbClr val="004B6F"/>
                </a:solidFill>
                <a:effectLst/>
                <a:uFillTx/>
                <a:latin typeface="Barlow"/>
              </a:rPr>
              <a:t>Reflection</a:t>
            </a:r>
            <a:r>
              <a:rPr lang="de-DE" sz="4400" b="0" u="none" strike="noStrike" dirty="0">
                <a:solidFill>
                  <a:srgbClr val="004B6F"/>
                </a:solidFill>
                <a:effectLst/>
                <a:uFillTx/>
                <a:latin typeface="Barlow"/>
              </a:rPr>
              <a:t> </a:t>
            </a:r>
            <a:r>
              <a:rPr lang="de-DE" sz="4400" b="0" u="none" strike="noStrike" dirty="0" err="1">
                <a:solidFill>
                  <a:srgbClr val="004B6F"/>
                </a:solidFill>
                <a:effectLst/>
                <a:uFillTx/>
                <a:latin typeface="Barlow"/>
              </a:rPr>
              <a:t>Prompting</a:t>
            </a:r>
            <a:endParaRPr lang="en-US" sz="4400" b="0" u="none" strike="noStrike" dirty="0">
              <a:solidFill>
                <a:srgbClr val="000000"/>
              </a:solidFill>
              <a:effectLst/>
              <a:uFillTx/>
              <a:latin typeface="Calibri"/>
            </a:endParaRPr>
          </a:p>
        </p:txBody>
      </p:sp>
      <p:pic>
        <p:nvPicPr>
          <p:cNvPr id="3" name="Grafik 2">
            <a:extLst>
              <a:ext uri="{FF2B5EF4-FFF2-40B4-BE49-F238E27FC236}">
                <a16:creationId xmlns:a16="http://schemas.microsoft.com/office/drawing/2014/main" id="{D054C529-B39B-030B-887F-18E405B18A97}"/>
              </a:ext>
            </a:extLst>
          </p:cNvPr>
          <p:cNvPicPr>
            <a:picLocks noChangeAspect="1"/>
          </p:cNvPicPr>
          <p:nvPr/>
        </p:nvPicPr>
        <p:blipFill>
          <a:blip r:embed="rId2"/>
          <a:stretch>
            <a:fillRect/>
          </a:stretch>
        </p:blipFill>
        <p:spPr>
          <a:xfrm>
            <a:off x="14467" y="2102417"/>
            <a:ext cx="8995712" cy="3450561"/>
          </a:xfrm>
          <a:prstGeom prst="rect">
            <a:avLst/>
          </a:prstGeom>
        </p:spPr>
      </p:pic>
      <p:sp>
        <p:nvSpPr>
          <p:cNvPr id="4" name="Textfeld 3">
            <a:extLst>
              <a:ext uri="{FF2B5EF4-FFF2-40B4-BE49-F238E27FC236}">
                <a16:creationId xmlns:a16="http://schemas.microsoft.com/office/drawing/2014/main" id="{B2787543-5BFC-D20F-5108-7000C82355F1}"/>
              </a:ext>
            </a:extLst>
          </p:cNvPr>
          <p:cNvSpPr txBox="1"/>
          <p:nvPr/>
        </p:nvSpPr>
        <p:spPr>
          <a:xfrm>
            <a:off x="2676420" y="5760613"/>
            <a:ext cx="4468781" cy="954107"/>
          </a:xfrm>
          <a:prstGeom prst="rect">
            <a:avLst/>
          </a:prstGeom>
          <a:noFill/>
        </p:spPr>
        <p:txBody>
          <a:bodyPr wrap="square">
            <a:spAutoFit/>
          </a:bodyPr>
          <a:lstStyle/>
          <a:p>
            <a:pPr indent="0">
              <a:spcBef>
                <a:spcPts val="1001"/>
              </a:spcBef>
              <a:buNone/>
              <a:tabLst>
                <a:tab pos="0" algn="l"/>
              </a:tabLst>
            </a:pPr>
            <a:r>
              <a:rPr lang="de-DE" sz="1400" dirty="0" err="1">
                <a:solidFill>
                  <a:schemeClr val="dk1"/>
                </a:solidFill>
                <a:latin typeface="Open Sans Light"/>
              </a:rPr>
              <a:t>Cropped</a:t>
            </a:r>
            <a:r>
              <a:rPr lang="de-DE" sz="1400" dirty="0">
                <a:solidFill>
                  <a:schemeClr val="dk1"/>
                </a:solidFill>
                <a:latin typeface="Open Sans Light"/>
              </a:rPr>
              <a:t> </a:t>
            </a:r>
            <a:r>
              <a:rPr lang="de-DE" sz="1400" dirty="0" err="1">
                <a:solidFill>
                  <a:schemeClr val="dk1"/>
                </a:solidFill>
                <a:latin typeface="Open Sans Light"/>
              </a:rPr>
              <a:t>from</a:t>
            </a:r>
            <a:r>
              <a:rPr lang="de-DE" sz="1400" dirty="0">
                <a:solidFill>
                  <a:schemeClr val="dk1"/>
                </a:solidFill>
                <a:latin typeface="Open Sans Light"/>
              </a:rPr>
              <a:t> </a:t>
            </a:r>
            <a:r>
              <a:rPr lang="de-DE" sz="1400" dirty="0">
                <a:solidFill>
                  <a:schemeClr val="dk1"/>
                </a:solidFill>
                <a:latin typeface="Open Sans Light"/>
                <a:hlinkClick r:id="rId3"/>
              </a:rPr>
              <a:t>Robert Haase</a:t>
            </a:r>
            <a:r>
              <a:rPr lang="de-DE" sz="1400" dirty="0">
                <a:solidFill>
                  <a:schemeClr val="dk1"/>
                </a:solidFill>
                <a:latin typeface="Open Sans Light"/>
              </a:rPr>
              <a:t>, </a:t>
            </a:r>
            <a:r>
              <a:rPr lang="de-DE" sz="1400" dirty="0">
                <a:solidFill>
                  <a:schemeClr val="dk1"/>
                </a:solidFill>
                <a:latin typeface="Open Sans Light"/>
                <a:hlinkClick r:id="rId4"/>
              </a:rPr>
              <a:t>CC-BY 4.0 </a:t>
            </a:r>
            <a:r>
              <a:rPr lang="de-DE" sz="1400" dirty="0">
                <a:solidFill>
                  <a:schemeClr val="dk1"/>
                </a:solidFill>
                <a:latin typeface="Open Sans Light"/>
                <a:hlinkClick r:id="rId5"/>
              </a:rPr>
              <a:t>https://github.com/ScaDS/BIDS-lecture-2024/blob/main/11a_prompt_engineering/10_reflection.ipynb</a:t>
            </a:r>
            <a:endParaRPr lang="de-DE" sz="1400" dirty="0">
              <a:solidFill>
                <a:schemeClr val="dk1"/>
              </a:solidFill>
              <a:latin typeface="Open Sans Light"/>
            </a:endParaRPr>
          </a:p>
        </p:txBody>
      </p:sp>
      <p:sp>
        <p:nvSpPr>
          <p:cNvPr id="6" name="Textfeld 5">
            <a:extLst>
              <a:ext uri="{FF2B5EF4-FFF2-40B4-BE49-F238E27FC236}">
                <a16:creationId xmlns:a16="http://schemas.microsoft.com/office/drawing/2014/main" id="{3C5CB27B-2BB3-FE5F-F8C1-A512FF8C5D14}"/>
              </a:ext>
            </a:extLst>
          </p:cNvPr>
          <p:cNvSpPr txBox="1"/>
          <p:nvPr/>
        </p:nvSpPr>
        <p:spPr>
          <a:xfrm>
            <a:off x="838080" y="1305022"/>
            <a:ext cx="7517822" cy="584775"/>
          </a:xfrm>
          <a:prstGeom prst="rect">
            <a:avLst/>
          </a:prstGeom>
          <a:noFill/>
        </p:spPr>
        <p:txBody>
          <a:bodyPr wrap="square">
            <a:spAutoFit/>
          </a:bodyPr>
          <a:lstStyle/>
          <a:p>
            <a:pPr algn="l"/>
            <a:endParaRPr lang="de-DE" sz="800" b="0" i="0" u="none" strike="noStrike" baseline="0" dirty="0">
              <a:solidFill>
                <a:srgbClr val="000000"/>
              </a:solidFill>
              <a:latin typeface="Calibri" panose="020F0502020204030204" pitchFamily="34" charset="0"/>
            </a:endParaRPr>
          </a:p>
          <a:p>
            <a:pPr marL="342900" indent="-342900">
              <a:buFont typeface="Arial" panose="020B0604020202020204" pitchFamily="34" charset="0"/>
              <a:buChar char="•"/>
            </a:pPr>
            <a:r>
              <a:rPr lang="de-DE" sz="2400" dirty="0" err="1">
                <a:solidFill>
                  <a:schemeClr val="dk1"/>
                </a:solidFill>
                <a:latin typeface="Open Sans Light"/>
              </a:rPr>
              <a:t>Example</a:t>
            </a:r>
            <a:r>
              <a:rPr lang="de-DE" sz="2400" dirty="0">
                <a:solidFill>
                  <a:schemeClr val="dk1"/>
                </a:solidFill>
                <a:latin typeface="Open Sans Light"/>
              </a:rPr>
              <a:t> </a:t>
            </a:r>
            <a:r>
              <a:rPr lang="de-DE" sz="2400" dirty="0" err="1">
                <a:solidFill>
                  <a:schemeClr val="dk1"/>
                </a:solidFill>
                <a:latin typeface="Open Sans Light"/>
              </a:rPr>
              <a:t>task</a:t>
            </a:r>
            <a:r>
              <a:rPr lang="de-DE" sz="2400" dirty="0">
                <a:solidFill>
                  <a:schemeClr val="dk1"/>
                </a:solidFill>
                <a:latin typeface="Open Sans Light"/>
              </a:rPr>
              <a:t>: Generate a </a:t>
            </a:r>
            <a:r>
              <a:rPr lang="de-DE" sz="2400" dirty="0" err="1">
                <a:solidFill>
                  <a:schemeClr val="dk1"/>
                </a:solidFill>
                <a:latin typeface="Open Sans Light"/>
              </a:rPr>
              <a:t>Jupyter</a:t>
            </a:r>
            <a:r>
              <a:rPr lang="de-DE" sz="2400" dirty="0">
                <a:solidFill>
                  <a:schemeClr val="dk1"/>
                </a:solidFill>
                <a:latin typeface="Open Sans Light"/>
              </a:rPr>
              <a:t> </a:t>
            </a:r>
            <a:r>
              <a:rPr lang="de-DE" sz="2400" dirty="0" err="1">
                <a:solidFill>
                  <a:schemeClr val="dk1"/>
                </a:solidFill>
                <a:latin typeface="Open Sans Light"/>
              </a:rPr>
              <a:t>notebook</a:t>
            </a:r>
            <a:endParaRPr lang="de-DE" sz="2400" dirty="0">
              <a:solidFill>
                <a:schemeClr val="dk1"/>
              </a:solidFill>
              <a:latin typeface="Open Sans Light"/>
            </a:endParaRPr>
          </a:p>
        </p:txBody>
      </p:sp>
      <p:sp>
        <p:nvSpPr>
          <p:cNvPr id="2" name="Datumsplatzhalter 1">
            <a:extLst>
              <a:ext uri="{FF2B5EF4-FFF2-40B4-BE49-F238E27FC236}">
                <a16:creationId xmlns:a16="http://schemas.microsoft.com/office/drawing/2014/main" id="{4B29D42F-6882-A8AA-228C-D982E9ED0747}"/>
              </a:ext>
            </a:extLst>
          </p:cNvPr>
          <p:cNvSpPr>
            <a:spLocks noGrp="1"/>
          </p:cNvSpPr>
          <p:nvPr>
            <p:ph type="dt" idx="4"/>
          </p:nvPr>
        </p:nvSpPr>
        <p:spPr/>
        <p:txBody>
          <a:body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5" name="Fußzeilenplatzhalter 4">
            <a:extLst>
              <a:ext uri="{FF2B5EF4-FFF2-40B4-BE49-F238E27FC236}">
                <a16:creationId xmlns:a16="http://schemas.microsoft.com/office/drawing/2014/main" id="{057E7130-1064-57C1-3EA4-24BFEDC10CF0}"/>
              </a:ext>
            </a:extLst>
          </p:cNvPr>
          <p:cNvSpPr>
            <a:spLocks noGrp="1"/>
          </p:cNvSpPr>
          <p:nvPr>
            <p:ph type="ftr" idx="5"/>
          </p:nvPr>
        </p:nvSpPr>
        <p:spPr/>
        <p:txBody>
          <a:bodyPr/>
          <a:lstStyle/>
          <a:p>
            <a:pPr indent="0" algn="ctr" defTabSz="914400">
              <a:lnSpc>
                <a:spcPct val="100000"/>
              </a:lnSpc>
              <a:buNone/>
              <a:tabLst>
                <a:tab pos="0" algn="l"/>
              </a:tabLst>
            </a:pPr>
            <a:r>
              <a:rPr lang="de-DE" sz="1200" b="0" u="none" strike="noStrike" dirty="0" err="1">
                <a:solidFill>
                  <a:schemeClr val="dk1">
                    <a:tint val="82000"/>
                  </a:schemeClr>
                </a:solidFill>
                <a:effectLst/>
                <a:uFillTx/>
                <a:latin typeface="Open Sans Light"/>
              </a:rPr>
              <a:t>Scads.AI</a:t>
            </a:r>
            <a:r>
              <a:rPr lang="de-DE" sz="1200" b="0" u="none" strike="noStrike" dirty="0">
                <a:solidFill>
                  <a:schemeClr val="dk1">
                    <a:tint val="82000"/>
                  </a:schemeClr>
                </a:solidFill>
                <a:effectLst/>
                <a:uFillTx/>
                <a:latin typeface="Open Sans Light"/>
              </a:rPr>
              <a:t> General Assembly</a:t>
            </a:r>
            <a:endParaRPr lang="en-US" sz="1200" b="0" u="none" strike="noStrike" dirty="0">
              <a:solidFill>
                <a:srgbClr val="000000"/>
              </a:solidFill>
              <a:effectLst/>
              <a:uFillTx/>
              <a:latin typeface="Calibri"/>
            </a:endParaRPr>
          </a:p>
        </p:txBody>
      </p:sp>
      <p:sp>
        <p:nvSpPr>
          <p:cNvPr id="8" name="Foliennummernplatzhalter 7">
            <a:extLst>
              <a:ext uri="{FF2B5EF4-FFF2-40B4-BE49-F238E27FC236}">
                <a16:creationId xmlns:a16="http://schemas.microsoft.com/office/drawing/2014/main" id="{FB5444EF-6E87-BFAF-18AE-2A036628EDE0}"/>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23</a:t>
            </a:fld>
            <a:endParaRPr lang="en-US" sz="1200" b="0" u="none" strike="noStrike">
              <a:solidFill>
                <a:srgbClr val="000000"/>
              </a:solidFill>
              <a:effectLst/>
              <a:uFillTx/>
              <a:latin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E0247-51B7-475D-2547-820AB3E9CE95}"/>
            </a:ext>
          </a:extLst>
        </p:cNvPr>
        <p:cNvGrpSpPr/>
        <p:nvPr/>
      </p:nvGrpSpPr>
      <p:grpSpPr>
        <a:xfrm>
          <a:off x="0" y="0"/>
          <a:ext cx="0" cy="0"/>
          <a:chOff x="0" y="0"/>
          <a:chExt cx="0" cy="0"/>
        </a:xfrm>
      </p:grpSpPr>
      <p:sp>
        <p:nvSpPr>
          <p:cNvPr id="247" name="PlaceHolder 1">
            <a:extLst>
              <a:ext uri="{FF2B5EF4-FFF2-40B4-BE49-F238E27FC236}">
                <a16:creationId xmlns:a16="http://schemas.microsoft.com/office/drawing/2014/main" id="{B299E58E-F080-95D3-B7DA-3EAB13E666F9}"/>
              </a:ext>
            </a:extLst>
          </p:cNvPr>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400" b="0" u="none" strike="noStrike" dirty="0" err="1">
                <a:solidFill>
                  <a:srgbClr val="004B6F"/>
                </a:solidFill>
                <a:effectLst/>
                <a:uFillTx/>
                <a:latin typeface="Barlow"/>
              </a:rPr>
              <a:t>Reflection</a:t>
            </a:r>
            <a:r>
              <a:rPr lang="de-DE" sz="4400" b="0" u="none" strike="noStrike" dirty="0">
                <a:solidFill>
                  <a:srgbClr val="004B6F"/>
                </a:solidFill>
                <a:effectLst/>
                <a:uFillTx/>
                <a:latin typeface="Barlow"/>
              </a:rPr>
              <a:t> </a:t>
            </a:r>
            <a:r>
              <a:rPr lang="de-DE" sz="4400" b="0" u="none" strike="noStrike" dirty="0" err="1">
                <a:solidFill>
                  <a:srgbClr val="004B6F"/>
                </a:solidFill>
                <a:effectLst/>
                <a:uFillTx/>
                <a:latin typeface="Barlow"/>
              </a:rPr>
              <a:t>Prompting</a:t>
            </a:r>
            <a:endParaRPr lang="en-US" sz="4400" b="0" u="none" strike="noStrike" dirty="0">
              <a:solidFill>
                <a:srgbClr val="000000"/>
              </a:solidFill>
              <a:effectLst/>
              <a:uFillTx/>
              <a:latin typeface="Calibri"/>
            </a:endParaRPr>
          </a:p>
        </p:txBody>
      </p:sp>
      <p:sp>
        <p:nvSpPr>
          <p:cNvPr id="6" name="Textfeld 5">
            <a:extLst>
              <a:ext uri="{FF2B5EF4-FFF2-40B4-BE49-F238E27FC236}">
                <a16:creationId xmlns:a16="http://schemas.microsoft.com/office/drawing/2014/main" id="{43CB480D-B6F1-AF69-100D-F4FEB67EC5C2}"/>
              </a:ext>
            </a:extLst>
          </p:cNvPr>
          <p:cNvSpPr txBox="1"/>
          <p:nvPr/>
        </p:nvSpPr>
        <p:spPr>
          <a:xfrm>
            <a:off x="838080" y="1305022"/>
            <a:ext cx="7517822" cy="584775"/>
          </a:xfrm>
          <a:prstGeom prst="rect">
            <a:avLst/>
          </a:prstGeom>
          <a:noFill/>
        </p:spPr>
        <p:txBody>
          <a:bodyPr wrap="square">
            <a:spAutoFit/>
          </a:bodyPr>
          <a:lstStyle/>
          <a:p>
            <a:pPr algn="l"/>
            <a:endParaRPr lang="de-DE" sz="800" b="0" i="0" u="none" strike="noStrike" baseline="0" dirty="0">
              <a:solidFill>
                <a:srgbClr val="000000"/>
              </a:solidFill>
              <a:latin typeface="Calibri" panose="020F0502020204030204" pitchFamily="34" charset="0"/>
            </a:endParaRPr>
          </a:p>
          <a:p>
            <a:pPr marL="342900" indent="-342900">
              <a:buFont typeface="Arial" panose="020B0604020202020204" pitchFamily="34" charset="0"/>
              <a:buChar char="•"/>
            </a:pPr>
            <a:r>
              <a:rPr lang="de-DE" sz="2400" dirty="0" err="1">
                <a:solidFill>
                  <a:schemeClr val="dk1"/>
                </a:solidFill>
                <a:latin typeface="Open Sans Light"/>
              </a:rPr>
              <a:t>Example</a:t>
            </a:r>
            <a:r>
              <a:rPr lang="de-DE" sz="2400" dirty="0">
                <a:solidFill>
                  <a:schemeClr val="dk1"/>
                </a:solidFill>
                <a:latin typeface="Open Sans Light"/>
              </a:rPr>
              <a:t> </a:t>
            </a:r>
            <a:r>
              <a:rPr lang="de-DE" sz="2400" dirty="0" err="1">
                <a:solidFill>
                  <a:schemeClr val="dk1"/>
                </a:solidFill>
                <a:latin typeface="Open Sans Light"/>
              </a:rPr>
              <a:t>task</a:t>
            </a:r>
            <a:r>
              <a:rPr lang="de-DE" sz="2400" dirty="0">
                <a:solidFill>
                  <a:schemeClr val="dk1"/>
                </a:solidFill>
                <a:latin typeface="Open Sans Light"/>
              </a:rPr>
              <a:t>: Generate a </a:t>
            </a:r>
            <a:r>
              <a:rPr lang="de-DE" sz="2400" dirty="0" err="1">
                <a:solidFill>
                  <a:schemeClr val="dk1"/>
                </a:solidFill>
                <a:latin typeface="Open Sans Light"/>
              </a:rPr>
              <a:t>Jupyter</a:t>
            </a:r>
            <a:r>
              <a:rPr lang="de-DE" sz="2400" dirty="0">
                <a:solidFill>
                  <a:schemeClr val="dk1"/>
                </a:solidFill>
                <a:latin typeface="Open Sans Light"/>
              </a:rPr>
              <a:t> </a:t>
            </a:r>
            <a:r>
              <a:rPr lang="de-DE" sz="2400" dirty="0" err="1">
                <a:solidFill>
                  <a:schemeClr val="dk1"/>
                </a:solidFill>
                <a:latin typeface="Open Sans Light"/>
              </a:rPr>
              <a:t>notebook</a:t>
            </a:r>
            <a:endParaRPr lang="de-DE" sz="2400" dirty="0">
              <a:solidFill>
                <a:schemeClr val="dk1"/>
              </a:solidFill>
              <a:latin typeface="Open Sans Light"/>
            </a:endParaRPr>
          </a:p>
        </p:txBody>
      </p:sp>
      <p:pic>
        <p:nvPicPr>
          <p:cNvPr id="5" name="Grafik 4">
            <a:extLst>
              <a:ext uri="{FF2B5EF4-FFF2-40B4-BE49-F238E27FC236}">
                <a16:creationId xmlns:a16="http://schemas.microsoft.com/office/drawing/2014/main" id="{886E5F40-D33A-A5A1-D63F-A3B4153B29FA}"/>
              </a:ext>
            </a:extLst>
          </p:cNvPr>
          <p:cNvPicPr>
            <a:picLocks noChangeAspect="1"/>
          </p:cNvPicPr>
          <p:nvPr/>
        </p:nvPicPr>
        <p:blipFill>
          <a:blip r:embed="rId2"/>
          <a:stretch>
            <a:fillRect/>
          </a:stretch>
        </p:blipFill>
        <p:spPr>
          <a:xfrm>
            <a:off x="66693" y="2094739"/>
            <a:ext cx="8878676" cy="3458239"/>
          </a:xfrm>
          <a:prstGeom prst="rect">
            <a:avLst/>
          </a:prstGeom>
        </p:spPr>
      </p:pic>
      <p:sp>
        <p:nvSpPr>
          <p:cNvPr id="7" name="Sprechblase: rechteckig 42">
            <a:extLst>
              <a:ext uri="{FF2B5EF4-FFF2-40B4-BE49-F238E27FC236}">
                <a16:creationId xmlns:a16="http://schemas.microsoft.com/office/drawing/2014/main" id="{FA278CA3-B013-A398-58AA-153D411BB247}"/>
              </a:ext>
            </a:extLst>
          </p:cNvPr>
          <p:cNvSpPr/>
          <p:nvPr/>
        </p:nvSpPr>
        <p:spPr>
          <a:xfrm>
            <a:off x="9133951" y="4195845"/>
            <a:ext cx="2749680" cy="1141200"/>
          </a:xfrm>
          <a:prstGeom prst="wedgeRectCallout">
            <a:avLst>
              <a:gd name="adj1" fmla="val -33348"/>
              <a:gd name="adj2" fmla="val 70733"/>
            </a:avLst>
          </a:prstGeom>
          <a:solidFill>
            <a:srgbClr val="BEE1B1"/>
          </a:solidFill>
          <a:ln>
            <a:solidFill>
              <a:srgbClr val="BEE1B1"/>
            </a:solidFill>
          </a:ln>
        </p:spPr>
        <p:style>
          <a:lnRef idx="2">
            <a:schemeClr val="accent1">
              <a:shade val="15000"/>
            </a:schemeClr>
          </a:lnRef>
          <a:fillRef idx="1">
            <a:schemeClr val="accent1"/>
          </a:fillRef>
          <a:effectRef idx="0">
            <a:schemeClr val="accent1"/>
          </a:effectRef>
          <a:fontRef idx="minor"/>
        </p:style>
        <p:txBody>
          <a:bodyPr lIns="90000" tIns="180000" rIns="90000" bIns="45000" anchor="ctr">
            <a:noAutofit/>
          </a:bodyPr>
          <a:lstStyle/>
          <a:p>
            <a:pPr algn="ctr" defTabSz="914400">
              <a:lnSpc>
                <a:spcPct val="130000"/>
              </a:lnSpc>
            </a:pPr>
            <a:r>
              <a:rPr lang="de-DE" sz="1600" b="1" u="none" strike="noStrike" dirty="0">
                <a:solidFill>
                  <a:srgbClr val="004B6F"/>
                </a:solidFill>
                <a:effectLst/>
                <a:uFillTx/>
                <a:latin typeface="Open Sans"/>
                <a:ea typeface="Open Sans"/>
              </a:rPr>
              <a:t>„Review and </a:t>
            </a:r>
            <a:r>
              <a:rPr lang="de-DE" sz="1600" b="1" u="none" strike="noStrike" dirty="0" err="1">
                <a:solidFill>
                  <a:srgbClr val="004B6F"/>
                </a:solidFill>
                <a:effectLst/>
                <a:uFillTx/>
                <a:latin typeface="Open Sans"/>
                <a:ea typeface="Open Sans"/>
              </a:rPr>
              <a:t>improve</a:t>
            </a:r>
            <a:r>
              <a:rPr lang="de-DE" sz="1600" b="1" u="none" strike="noStrike" dirty="0">
                <a:solidFill>
                  <a:srgbClr val="004B6F"/>
                </a:solidFill>
                <a:effectLst/>
                <a:uFillTx/>
                <a:latin typeface="Open Sans"/>
                <a:ea typeface="Open Sans"/>
              </a:rPr>
              <a:t> </a:t>
            </a:r>
            <a:r>
              <a:rPr lang="de-DE" sz="1600" b="1" u="none" strike="noStrike" dirty="0" err="1">
                <a:solidFill>
                  <a:srgbClr val="004B6F"/>
                </a:solidFill>
                <a:effectLst/>
                <a:uFillTx/>
                <a:latin typeface="Open Sans"/>
                <a:ea typeface="Open Sans"/>
              </a:rPr>
              <a:t>your</a:t>
            </a:r>
            <a:r>
              <a:rPr lang="de-DE" sz="1600" b="1" u="none" strike="noStrike" dirty="0">
                <a:solidFill>
                  <a:srgbClr val="004B6F"/>
                </a:solidFill>
                <a:effectLst/>
                <a:uFillTx/>
                <a:latin typeface="Open Sans"/>
                <a:ea typeface="Open Sans"/>
              </a:rPr>
              <a:t> own </a:t>
            </a:r>
            <a:r>
              <a:rPr lang="de-DE" sz="1600" b="1" dirty="0" err="1">
                <a:solidFill>
                  <a:srgbClr val="004B6F"/>
                </a:solidFill>
                <a:latin typeface="Open Sans"/>
                <a:ea typeface="Open Sans"/>
              </a:rPr>
              <a:t>output</a:t>
            </a:r>
            <a:r>
              <a:rPr lang="de-DE" sz="1600" b="1" dirty="0">
                <a:solidFill>
                  <a:srgbClr val="004B6F"/>
                </a:solidFill>
                <a:latin typeface="Open Sans"/>
                <a:ea typeface="Open Sans"/>
              </a:rPr>
              <a:t>“</a:t>
            </a:r>
            <a:endParaRPr lang="en-US" sz="1600" b="1" dirty="0">
              <a:solidFill>
                <a:srgbClr val="004B6F"/>
              </a:solidFill>
              <a:latin typeface="Open Sans"/>
              <a:ea typeface="Open Sans"/>
            </a:endParaRPr>
          </a:p>
          <a:p>
            <a:pPr algn="ctr" defTabSz="914400">
              <a:lnSpc>
                <a:spcPct val="130000"/>
              </a:lnSpc>
            </a:pPr>
            <a:endParaRPr lang="en-US" sz="1800" b="0" u="none" strike="noStrike" dirty="0">
              <a:solidFill>
                <a:srgbClr val="000000"/>
              </a:solidFill>
              <a:effectLst/>
              <a:uFillTx/>
              <a:latin typeface="Calibri"/>
            </a:endParaRPr>
          </a:p>
        </p:txBody>
      </p:sp>
      <p:sp>
        <p:nvSpPr>
          <p:cNvPr id="2" name="Datumsplatzhalter 1">
            <a:extLst>
              <a:ext uri="{FF2B5EF4-FFF2-40B4-BE49-F238E27FC236}">
                <a16:creationId xmlns:a16="http://schemas.microsoft.com/office/drawing/2014/main" id="{1FB50A0C-72E6-7480-B7F0-A0DD92865697}"/>
              </a:ext>
            </a:extLst>
          </p:cNvPr>
          <p:cNvSpPr>
            <a:spLocks noGrp="1"/>
          </p:cNvSpPr>
          <p:nvPr>
            <p:ph type="dt" idx="4"/>
          </p:nvPr>
        </p:nvSpPr>
        <p:spPr/>
        <p:txBody>
          <a:body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3" name="Fußzeilenplatzhalter 2">
            <a:extLst>
              <a:ext uri="{FF2B5EF4-FFF2-40B4-BE49-F238E27FC236}">
                <a16:creationId xmlns:a16="http://schemas.microsoft.com/office/drawing/2014/main" id="{2CE0DC7B-7961-A4B2-CE70-0E7D080B6D16}"/>
              </a:ext>
            </a:extLst>
          </p:cNvPr>
          <p:cNvSpPr>
            <a:spLocks noGrp="1"/>
          </p:cNvSpPr>
          <p:nvPr>
            <p:ph type="ftr" idx="5"/>
          </p:nvPr>
        </p:nvSpPr>
        <p:spPr/>
        <p:txBody>
          <a:bodyPr/>
          <a:lstStyle/>
          <a:p>
            <a:pPr indent="0" algn="ctr" defTabSz="914400">
              <a:lnSpc>
                <a:spcPct val="100000"/>
              </a:lnSpc>
              <a:buNone/>
              <a:tabLst>
                <a:tab pos="0" algn="l"/>
              </a:tabLst>
            </a:pPr>
            <a:r>
              <a:rPr lang="de-DE" sz="1200" b="0" u="none" strike="noStrike">
                <a:solidFill>
                  <a:schemeClr val="dk1">
                    <a:tint val="82000"/>
                  </a:schemeClr>
                </a:solidFill>
                <a:effectLst/>
                <a:uFillTx/>
                <a:latin typeface="Open Sans Light"/>
              </a:rPr>
              <a:t>Scads.AI General Assembly</a:t>
            </a:r>
            <a:endParaRPr lang="en-US" sz="1200" b="0" u="none" strike="noStrike">
              <a:solidFill>
                <a:srgbClr val="000000"/>
              </a:solidFill>
              <a:effectLst/>
              <a:uFillTx/>
              <a:latin typeface="Calibri"/>
            </a:endParaRPr>
          </a:p>
        </p:txBody>
      </p:sp>
      <p:sp>
        <p:nvSpPr>
          <p:cNvPr id="9" name="Foliennummernplatzhalter 8">
            <a:extLst>
              <a:ext uri="{FF2B5EF4-FFF2-40B4-BE49-F238E27FC236}">
                <a16:creationId xmlns:a16="http://schemas.microsoft.com/office/drawing/2014/main" id="{511BB548-3AE1-DB84-01A7-4235FFB0F22A}"/>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24</a:t>
            </a:fld>
            <a:endParaRPr lang="en-US" sz="1200" b="0" u="none" strike="noStrike">
              <a:solidFill>
                <a:srgbClr val="000000"/>
              </a:solidFill>
              <a:effectLst/>
              <a:uFillTx/>
              <a:latin typeface="Calibri"/>
            </a:endParaRPr>
          </a:p>
        </p:txBody>
      </p:sp>
      <p:sp>
        <p:nvSpPr>
          <p:cNvPr id="8" name="Textfeld 3">
            <a:extLst>
              <a:ext uri="{FF2B5EF4-FFF2-40B4-BE49-F238E27FC236}">
                <a16:creationId xmlns:a16="http://schemas.microsoft.com/office/drawing/2014/main" id="{CA445AE2-DD34-CD7F-1EAC-50D81F81FC58}"/>
              </a:ext>
            </a:extLst>
          </p:cNvPr>
          <p:cNvSpPr txBox="1"/>
          <p:nvPr/>
        </p:nvSpPr>
        <p:spPr>
          <a:xfrm>
            <a:off x="3243859" y="5760613"/>
            <a:ext cx="4468781" cy="954107"/>
          </a:xfrm>
          <a:prstGeom prst="rect">
            <a:avLst/>
          </a:prstGeom>
          <a:noFill/>
        </p:spPr>
        <p:txBody>
          <a:bodyPr wrap="square">
            <a:spAutoFit/>
          </a:bodyPr>
          <a:lstStyle/>
          <a:p>
            <a:pPr indent="0">
              <a:spcBef>
                <a:spcPts val="1001"/>
              </a:spcBef>
              <a:buNone/>
              <a:tabLst>
                <a:tab pos="0" algn="l"/>
              </a:tabLst>
            </a:pPr>
            <a:r>
              <a:rPr lang="de-DE" sz="1400" dirty="0" err="1">
                <a:solidFill>
                  <a:schemeClr val="dk1"/>
                </a:solidFill>
                <a:latin typeface="Open Sans Light"/>
              </a:rPr>
              <a:t>Cropped</a:t>
            </a:r>
            <a:r>
              <a:rPr lang="de-DE" sz="1400" dirty="0">
                <a:solidFill>
                  <a:schemeClr val="dk1"/>
                </a:solidFill>
                <a:latin typeface="Open Sans Light"/>
              </a:rPr>
              <a:t> </a:t>
            </a:r>
            <a:r>
              <a:rPr lang="de-DE" sz="1400" dirty="0" err="1">
                <a:solidFill>
                  <a:schemeClr val="dk1"/>
                </a:solidFill>
                <a:latin typeface="Open Sans Light"/>
              </a:rPr>
              <a:t>from</a:t>
            </a:r>
            <a:r>
              <a:rPr lang="de-DE" sz="1400" dirty="0">
                <a:solidFill>
                  <a:schemeClr val="dk1"/>
                </a:solidFill>
                <a:latin typeface="Open Sans Light"/>
              </a:rPr>
              <a:t> </a:t>
            </a:r>
            <a:r>
              <a:rPr lang="de-DE" sz="1400" dirty="0">
                <a:solidFill>
                  <a:schemeClr val="dk1"/>
                </a:solidFill>
                <a:latin typeface="Open Sans Light"/>
                <a:hlinkClick r:id="rId3"/>
              </a:rPr>
              <a:t>Robert Haase</a:t>
            </a:r>
            <a:r>
              <a:rPr lang="de-DE" sz="1400" dirty="0">
                <a:solidFill>
                  <a:schemeClr val="dk1"/>
                </a:solidFill>
                <a:latin typeface="Open Sans Light"/>
              </a:rPr>
              <a:t>, </a:t>
            </a:r>
            <a:r>
              <a:rPr lang="de-DE" sz="1400" dirty="0">
                <a:solidFill>
                  <a:schemeClr val="dk1"/>
                </a:solidFill>
                <a:latin typeface="Open Sans Light"/>
                <a:hlinkClick r:id="rId4"/>
              </a:rPr>
              <a:t>CC-BY 4.0 </a:t>
            </a:r>
            <a:r>
              <a:rPr lang="de-DE" sz="1400" dirty="0">
                <a:solidFill>
                  <a:schemeClr val="dk1"/>
                </a:solidFill>
                <a:latin typeface="Open Sans Light"/>
                <a:hlinkClick r:id="rId5"/>
              </a:rPr>
              <a:t>https://github.com/ScaDS/BIDS-lecture-2024/blob/main/11a_prompt_engineering/10_reflection.ipynb</a:t>
            </a:r>
            <a:endParaRPr lang="de-DE" sz="1400" dirty="0">
              <a:solidFill>
                <a:schemeClr val="dk1"/>
              </a:solidFill>
              <a:latin typeface="Open Sans Light"/>
            </a:endParaRPr>
          </a:p>
        </p:txBody>
      </p:sp>
    </p:spTree>
    <p:extLst>
      <p:ext uri="{BB962C8B-B14F-4D97-AF65-F5344CB8AC3E}">
        <p14:creationId xmlns:p14="http://schemas.microsoft.com/office/powerpoint/2010/main" val="2848367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hteck 31"/>
          <p:cNvSpPr/>
          <p:nvPr/>
        </p:nvSpPr>
        <p:spPr>
          <a:xfrm>
            <a:off x="0" y="150012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56" name="Rechteck 34"/>
          <p:cNvSpPr/>
          <p:nvPr/>
        </p:nvSpPr>
        <p:spPr>
          <a:xfrm>
            <a:off x="0" y="2867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57" name="Rechteck 35"/>
          <p:cNvSpPr/>
          <p:nvPr/>
        </p:nvSpPr>
        <p:spPr>
          <a:xfrm>
            <a:off x="0" y="4235760"/>
            <a:ext cx="11349360" cy="1193400"/>
          </a:xfrm>
          <a:prstGeom prst="rect">
            <a:avLst/>
          </a:prstGeom>
          <a:solidFill>
            <a:srgbClr val="71BD56">
              <a:alpha val="30000"/>
            </a:srgb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258" name="PlaceHolder 1"/>
          <p:cNvSpPr>
            <a:spLocks noGrp="1"/>
          </p:cNvSpPr>
          <p:nvPr>
            <p:ph/>
          </p:nvPr>
        </p:nvSpPr>
        <p:spPr>
          <a:xfrm>
            <a:off x="2184480" y="1766160"/>
            <a:ext cx="9165240" cy="440676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2400" b="1" u="none" strike="noStrike" dirty="0">
                <a:solidFill>
                  <a:schemeClr val="dk1"/>
                </a:solidFill>
                <a:effectLst/>
                <a:uFillTx/>
                <a:latin typeface="Open Sans Light"/>
              </a:rPr>
              <a:t>Idea</a:t>
            </a:r>
            <a:r>
              <a:rPr lang="en-US" sz="2400" b="0" u="none" strike="noStrike" dirty="0">
                <a:solidFill>
                  <a:schemeClr val="dk1"/>
                </a:solidFill>
                <a:effectLst/>
                <a:uFillTx/>
                <a:latin typeface="Open Sans Light"/>
              </a:rPr>
              <a:t>: Generate multiple answers &amp; keep the most consistent result.</a:t>
            </a:r>
            <a:endParaRPr lang="en-US" sz="2400" b="0" u="none" strike="noStrike" dirty="0">
              <a:solidFill>
                <a:srgbClr val="000000"/>
              </a:solidFill>
              <a:effectLst/>
              <a:uFillTx/>
              <a:latin typeface="Calibri"/>
            </a:endParaRPr>
          </a:p>
          <a:p>
            <a:pPr indent="0" defTabSz="914400">
              <a:lnSpc>
                <a:spcPct val="120000"/>
              </a:lnSpc>
              <a:spcBef>
                <a:spcPts val="1001"/>
              </a:spcBef>
              <a:buNone/>
              <a:tabLst>
                <a:tab pos="0" algn="l"/>
              </a:tabLst>
            </a:pPr>
            <a:endParaRPr lang="en-US" sz="2400" b="0" u="none" strike="noStrike" dirty="0">
              <a:solidFill>
                <a:srgbClr val="000000"/>
              </a:solidFill>
              <a:effectLst/>
              <a:uFillTx/>
              <a:latin typeface="Calibri"/>
            </a:endParaRPr>
          </a:p>
          <a:p>
            <a:pPr indent="0" defTabSz="914400">
              <a:lnSpc>
                <a:spcPct val="90000"/>
              </a:lnSpc>
              <a:spcBef>
                <a:spcPts val="1001"/>
              </a:spcBef>
              <a:buNone/>
              <a:tabLst>
                <a:tab pos="0" algn="l"/>
              </a:tabLst>
            </a:pPr>
            <a:r>
              <a:rPr lang="en-US" sz="2400" b="1" u="none" strike="noStrike" dirty="0">
                <a:solidFill>
                  <a:schemeClr val="dk1"/>
                </a:solidFill>
                <a:effectLst/>
                <a:uFillTx/>
                <a:latin typeface="Open Sans Light"/>
              </a:rPr>
              <a:t>Why</a:t>
            </a:r>
            <a:r>
              <a:rPr lang="en-US" sz="2400" b="0" u="none" strike="noStrike" dirty="0">
                <a:solidFill>
                  <a:schemeClr val="dk1"/>
                </a:solidFill>
                <a:effectLst/>
                <a:uFillTx/>
                <a:latin typeface="Open Sans Light"/>
              </a:rPr>
              <a:t>: Reduces random errors. Improves robustness by filtering out bad reasoning paths.</a:t>
            </a:r>
            <a:endParaRPr lang="en-US" sz="2400" b="0" u="none" strike="noStrike" dirty="0">
              <a:solidFill>
                <a:srgbClr val="000000"/>
              </a:solidFill>
              <a:effectLst/>
              <a:uFillTx/>
              <a:latin typeface="Calibri"/>
            </a:endParaRPr>
          </a:p>
          <a:p>
            <a:pPr indent="0" defTabSz="914400">
              <a:lnSpc>
                <a:spcPct val="160000"/>
              </a:lnSpc>
              <a:spcBef>
                <a:spcPts val="1001"/>
              </a:spcBef>
              <a:buNone/>
              <a:tabLst>
                <a:tab pos="0" algn="l"/>
              </a:tabLst>
            </a:pPr>
            <a:endParaRPr lang="en-US" sz="2400" b="0" u="none" strike="noStrike" dirty="0">
              <a:solidFill>
                <a:srgbClr val="000000"/>
              </a:solidFill>
              <a:effectLst/>
              <a:uFillTx/>
              <a:latin typeface="Calibri"/>
            </a:endParaRPr>
          </a:p>
          <a:p>
            <a:pPr indent="0">
              <a:spcBef>
                <a:spcPts val="1001"/>
              </a:spcBef>
              <a:buNone/>
              <a:tabLst>
                <a:tab pos="0" algn="l"/>
              </a:tabLst>
            </a:pPr>
            <a:r>
              <a:rPr lang="en-US" sz="2400" b="1" u="none" strike="noStrike" dirty="0">
                <a:solidFill>
                  <a:schemeClr val="dk1"/>
                </a:solidFill>
                <a:effectLst/>
                <a:uFillTx/>
                <a:latin typeface="Open Sans Light"/>
              </a:rPr>
              <a:t>Origin:</a:t>
            </a:r>
            <a:r>
              <a:rPr lang="en-US" sz="2400" b="0" u="none" strike="noStrike" dirty="0">
                <a:solidFill>
                  <a:schemeClr val="dk1"/>
                </a:solidFill>
                <a:effectLst/>
                <a:uFillTx/>
                <a:latin typeface="Open Sans Light"/>
              </a:rPr>
              <a:t> Wang et al. (2022) </a:t>
            </a:r>
            <a:r>
              <a:rPr lang="en-US" sz="2400" b="0" u="none" strike="noStrike" dirty="0">
                <a:solidFill>
                  <a:schemeClr val="dk1"/>
                </a:solidFill>
                <a:effectLst/>
                <a:uFillTx/>
                <a:latin typeface="Open Sans Light"/>
                <a:hlinkClick r:id="rId3"/>
              </a:rPr>
              <a:t>https://arxiv.org/abs/2203.11171</a:t>
            </a:r>
            <a:endParaRPr lang="en-US" sz="2400" b="0" u="none" strike="noStrike" dirty="0">
              <a:solidFill>
                <a:schemeClr val="dk1"/>
              </a:solidFill>
              <a:effectLst/>
              <a:uFillTx/>
              <a:latin typeface="Open Sans Light"/>
            </a:endParaRPr>
          </a:p>
          <a:p>
            <a:pPr indent="0">
              <a:spcBef>
                <a:spcPts val="1001"/>
              </a:spcBef>
              <a:buNone/>
              <a:tabLst>
                <a:tab pos="0" algn="l"/>
              </a:tabLst>
            </a:pPr>
            <a:endParaRPr lang="en-US" sz="2400" b="0" u="none" strike="noStrike" dirty="0">
              <a:solidFill>
                <a:srgbClr val="000000"/>
              </a:solidFill>
              <a:effectLst/>
              <a:uFillTx/>
              <a:latin typeface="Calibri"/>
            </a:endParaRPr>
          </a:p>
        </p:txBody>
      </p:sp>
      <p:sp>
        <p:nvSpPr>
          <p:cNvPr id="259" name="PlaceHolder 2"/>
          <p:cNvSpPr>
            <a:spLocks noGrp="1"/>
          </p:cNvSpPr>
          <p:nvPr>
            <p:ph type="dt" idx="42"/>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60" name="PlaceHolder 3"/>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dirty="0">
                <a:solidFill>
                  <a:srgbClr val="004B6F"/>
                </a:solidFill>
                <a:effectLst/>
                <a:uFillTx/>
                <a:latin typeface="Barlow"/>
              </a:rPr>
              <a:t>Self-Consistency</a:t>
            </a:r>
            <a:endParaRPr lang="en-US" sz="4000" b="0" u="none" strike="noStrike" dirty="0">
              <a:solidFill>
                <a:srgbClr val="000000"/>
              </a:solidFill>
              <a:effectLst/>
              <a:uFillTx/>
              <a:latin typeface="Calibri"/>
            </a:endParaRPr>
          </a:p>
        </p:txBody>
      </p:sp>
      <p:pic>
        <p:nvPicPr>
          <p:cNvPr id="261" name="Grafik 26" descr="Gute Idee Silhouette"/>
          <p:cNvPicPr/>
          <p:nvPr/>
        </p:nvPicPr>
        <p:blipFill>
          <a:blip r:embed="rId4">
            <a:extLst>
              <a:ext uri="{96DAC541-7B7A-43D3-8B79-37D633B846F1}">
                <asvg:svgBlip xmlns:asvg="http://schemas.microsoft.com/office/drawing/2016/SVG/main" r:embed="rId5"/>
              </a:ext>
            </a:extLst>
          </a:blip>
          <a:stretch/>
        </p:blipFill>
        <p:spPr>
          <a:xfrm>
            <a:off x="838080" y="1650960"/>
            <a:ext cx="910080" cy="910080"/>
          </a:xfrm>
          <a:prstGeom prst="rect">
            <a:avLst/>
          </a:prstGeom>
          <a:noFill/>
          <a:ln w="0">
            <a:noFill/>
          </a:ln>
        </p:spPr>
      </p:pic>
      <p:pic>
        <p:nvPicPr>
          <p:cNvPr id="262" name="Grafik 28" descr="Fragezeichen Silhouette"/>
          <p:cNvPicPr/>
          <p:nvPr/>
        </p:nvPicPr>
        <p:blipFill>
          <a:blip r:embed="rId6">
            <a:extLst>
              <a:ext uri="{96DAC541-7B7A-43D3-8B79-37D633B846F1}">
                <asvg:svgBlip xmlns:asvg="http://schemas.microsoft.com/office/drawing/2016/SVG/main" r:embed="rId7"/>
              </a:ext>
            </a:extLst>
          </a:blip>
          <a:stretch/>
        </p:blipFill>
        <p:spPr>
          <a:xfrm>
            <a:off x="838080" y="3013560"/>
            <a:ext cx="910080" cy="910080"/>
          </a:xfrm>
          <a:prstGeom prst="rect">
            <a:avLst/>
          </a:prstGeom>
          <a:noFill/>
          <a:ln w="0">
            <a:noFill/>
          </a:ln>
        </p:spPr>
      </p:pic>
      <p:pic>
        <p:nvPicPr>
          <p:cNvPr id="263" name="Grafik 30" descr="Dokument Silhouette"/>
          <p:cNvPicPr/>
          <p:nvPr/>
        </p:nvPicPr>
        <p:blipFill>
          <a:blip r:embed="rId8">
            <a:extLst>
              <a:ext uri="{96DAC541-7B7A-43D3-8B79-37D633B846F1}">
                <asvg:svgBlip xmlns:asvg="http://schemas.microsoft.com/office/drawing/2016/SVG/main" r:embed="rId9"/>
              </a:ext>
            </a:extLst>
          </a:blip>
          <a:stretch/>
        </p:blipFill>
        <p:spPr>
          <a:xfrm>
            <a:off x="892080" y="4376520"/>
            <a:ext cx="910080" cy="910080"/>
          </a:xfrm>
          <a:prstGeom prst="rect">
            <a:avLst/>
          </a:prstGeom>
          <a:noFill/>
          <a:ln w="0">
            <a:noFill/>
          </a:ln>
        </p:spPr>
      </p:pic>
      <p:sp>
        <p:nvSpPr>
          <p:cNvPr id="5" name="PlaceHolder 4"/>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2AD5E8A6-3E19-57DB-C12A-5A2091015F51}"/>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25</a:t>
            </a:fld>
            <a:endParaRPr lang="en-US" sz="1200" b="0" u="none" strike="noStrike">
              <a:solidFill>
                <a:srgbClr val="000000"/>
              </a:solidFill>
              <a:effectLst/>
              <a:uFillTx/>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838080" y="365040"/>
            <a:ext cx="10511280" cy="76968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400" b="0" u="none" strike="noStrike">
                <a:solidFill>
                  <a:srgbClr val="004B6F"/>
                </a:solidFill>
                <a:effectLst/>
                <a:uFillTx/>
                <a:latin typeface="Barlow"/>
              </a:rPr>
              <a:t>Self Consistency</a:t>
            </a:r>
            <a:endParaRPr lang="en-US" sz="4400" b="0" u="none" strike="noStrike">
              <a:solidFill>
                <a:srgbClr val="000000"/>
              </a:solidFill>
              <a:effectLst/>
              <a:uFillTx/>
              <a:latin typeface="Calibri"/>
            </a:endParaRPr>
          </a:p>
        </p:txBody>
      </p:sp>
      <p:sp>
        <p:nvSpPr>
          <p:cNvPr id="265" name="PlaceHolder 2"/>
          <p:cNvSpPr>
            <a:spLocks noGrp="1"/>
          </p:cNvSpPr>
          <p:nvPr>
            <p:ph type="title"/>
          </p:nvPr>
        </p:nvSpPr>
        <p:spPr>
          <a:xfrm>
            <a:off x="12574440" y="5459760"/>
            <a:ext cx="10511280" cy="1396440"/>
          </a:xfrm>
          <a:prstGeom prst="rect">
            <a:avLst/>
          </a:prstGeom>
          <a:noFill/>
          <a:ln w="0">
            <a:noFill/>
          </a:ln>
        </p:spPr>
        <p:txBody>
          <a:bodyPr lIns="90000" tIns="45000" rIns="90000" bIns="45000" anchor="ctr">
            <a:noAutofit/>
          </a:bodyPr>
          <a:lstStyle/>
          <a:p>
            <a:pPr indent="0" defTabSz="914400">
              <a:lnSpc>
                <a:spcPct val="90000"/>
              </a:lnSpc>
              <a:buNone/>
              <a:tabLst>
                <a:tab pos="0" algn="l"/>
              </a:tabLst>
            </a:pPr>
            <a:r>
              <a:rPr lang="de-DE" sz="7200" b="0" u="none" strike="noStrike">
                <a:solidFill>
                  <a:srgbClr val="004B6F"/>
                </a:solidFill>
                <a:effectLst/>
                <a:uFillTx/>
                <a:latin typeface="Barlow"/>
              </a:rPr>
              <a:t>C</a:t>
            </a:r>
            <a:r>
              <a:rPr lang="de-DE" sz="3200" b="0" u="none" strike="noStrike">
                <a:solidFill>
                  <a:srgbClr val="004B6F"/>
                </a:solidFill>
                <a:effectLst/>
                <a:uFillTx/>
                <a:latin typeface="Barlow"/>
              </a:rPr>
              <a:t>ontext</a:t>
            </a:r>
            <a:r>
              <a:rPr lang="de-DE" sz="6600" b="0" u="none" strike="noStrike">
                <a:solidFill>
                  <a:srgbClr val="009299"/>
                </a:solidFill>
                <a:effectLst/>
                <a:uFillTx/>
                <a:latin typeface="Barlow"/>
              </a:rPr>
              <a:t>L</a:t>
            </a:r>
            <a:r>
              <a:rPr lang="de-DE" sz="3200" b="0" u="none" strike="noStrike">
                <a:solidFill>
                  <a:srgbClr val="009299"/>
                </a:solidFill>
                <a:effectLst/>
                <a:uFillTx/>
                <a:latin typeface="Barlow"/>
              </a:rPr>
              <a:t>anguage</a:t>
            </a:r>
            <a:r>
              <a:rPr lang="de-DE" sz="6600" b="0" u="none" strike="noStrike">
                <a:solidFill>
                  <a:srgbClr val="99C7DE"/>
                </a:solidFill>
                <a:effectLst/>
                <a:uFillTx/>
                <a:latin typeface="Barlow"/>
              </a:rPr>
              <a:t>E</a:t>
            </a:r>
            <a:r>
              <a:rPr lang="de-DE" sz="3200" b="0" u="none" strike="noStrike">
                <a:solidFill>
                  <a:srgbClr val="99C7DE"/>
                </a:solidFill>
                <a:effectLst/>
                <a:uFillTx/>
                <a:latin typeface="Barlow"/>
              </a:rPr>
              <a:t>xample</a:t>
            </a:r>
            <a:r>
              <a:rPr lang="de-DE" sz="6600" b="0" u="none" strike="noStrike">
                <a:solidFill>
                  <a:srgbClr val="71BD56"/>
                </a:solidFill>
                <a:effectLst/>
                <a:uFillTx/>
                <a:latin typeface="Barlow"/>
              </a:rPr>
              <a:t>A</a:t>
            </a:r>
            <a:r>
              <a:rPr lang="de-DE" sz="3200" b="0" u="none" strike="noStrike">
                <a:solidFill>
                  <a:srgbClr val="71BD56"/>
                </a:solidFill>
                <a:effectLst/>
                <a:uFillTx/>
                <a:latin typeface="Barlow"/>
              </a:rPr>
              <a:t>udience</a:t>
            </a:r>
            <a:r>
              <a:rPr lang="de-DE" sz="6600" b="0" u="none" strike="noStrike">
                <a:solidFill>
                  <a:srgbClr val="0074AC"/>
                </a:solidFill>
                <a:effectLst/>
                <a:uFillTx/>
                <a:latin typeface="Barlow"/>
              </a:rPr>
              <a:t>R</a:t>
            </a:r>
            <a:r>
              <a:rPr lang="de-DE" sz="3200" b="0" u="none" strike="noStrike">
                <a:solidFill>
                  <a:srgbClr val="0074AC"/>
                </a:solidFill>
                <a:effectLst/>
                <a:uFillTx/>
                <a:latin typeface="Barlow"/>
              </a:rPr>
              <a:t>equest</a:t>
            </a:r>
            <a:endParaRPr lang="en-US" sz="3200" b="0" u="none" strike="noStrike">
              <a:solidFill>
                <a:srgbClr val="000000"/>
              </a:solidFill>
              <a:effectLst/>
              <a:uFillTx/>
              <a:latin typeface="Calibri"/>
            </a:endParaRPr>
          </a:p>
        </p:txBody>
      </p:sp>
      <p:pic>
        <p:nvPicPr>
          <p:cNvPr id="266" name="Grafik 37">
            <a:extLst>
              <a:ext uri="{C183D7F6-B498-43B3-948B-1728B52AA6E4}">
                <adec:decorative xmlns:adec="http://schemas.microsoft.com/office/drawing/2017/decorative" val="1"/>
              </a:ext>
            </a:extLst>
          </p:cNvPr>
          <p:cNvPicPr/>
          <p:nvPr/>
        </p:nvPicPr>
        <p:blipFill>
          <a:blip r:embed="rId2"/>
          <a:stretch/>
        </p:blipFill>
        <p:spPr>
          <a:xfrm>
            <a:off x="96480" y="1511280"/>
            <a:ext cx="9192960" cy="4316400"/>
          </a:xfrm>
          <a:prstGeom prst="rect">
            <a:avLst/>
          </a:prstGeom>
          <a:noFill/>
          <a:ln w="12700">
            <a:solidFill>
              <a:srgbClr val="BEE1B1"/>
            </a:solidFill>
            <a:round/>
          </a:ln>
        </p:spPr>
      </p:pic>
      <p:sp>
        <p:nvSpPr>
          <p:cNvPr id="267" name="Textfeld 40"/>
          <p:cNvSpPr/>
          <p:nvPr/>
        </p:nvSpPr>
        <p:spPr>
          <a:xfrm>
            <a:off x="3175560" y="6033240"/>
            <a:ext cx="4013280" cy="45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a-DK" sz="1200" b="0" u="none" strike="noStrike" dirty="0">
                <a:solidFill>
                  <a:srgbClr val="000000"/>
                </a:solidFill>
                <a:effectLst/>
                <a:uFillTx/>
                <a:latin typeface="Open Sans"/>
                <a:ea typeface="Open Sans"/>
              </a:rPr>
              <a:t>Cropped from Zhang et al 2022, </a:t>
            </a:r>
            <a:br>
              <a:rPr sz="1200" dirty="0"/>
            </a:br>
            <a:r>
              <a:rPr lang="da-DK" sz="1200" b="0" u="none" strike="noStrike" dirty="0">
                <a:solidFill>
                  <a:srgbClr val="000000"/>
                </a:solidFill>
                <a:effectLst/>
                <a:uFillTx/>
                <a:latin typeface="Open Sans"/>
                <a:ea typeface="Open Sans"/>
              </a:rPr>
              <a:t>licensed </a:t>
            </a:r>
            <a:r>
              <a:rPr lang="da-DK" sz="1200" b="0" u="none" strike="noStrike" dirty="0">
                <a:solidFill>
                  <a:srgbClr val="0462C1"/>
                </a:solidFill>
                <a:effectLst/>
                <a:uFillTx/>
                <a:latin typeface="Open Sans"/>
                <a:ea typeface="Open Sans"/>
                <a:hlinkClick r:id="rId3"/>
              </a:rPr>
              <a:t>CC-BY 4.0 </a:t>
            </a:r>
            <a:r>
              <a:rPr lang="da-DK" sz="1200" b="0" u="none" strike="noStrike" dirty="0">
                <a:solidFill>
                  <a:srgbClr val="0462C1"/>
                </a:solidFill>
                <a:effectLst/>
                <a:uFillTx/>
                <a:latin typeface="Open Sans"/>
                <a:ea typeface="Open Sans"/>
              </a:rPr>
              <a:t>https://arxiv.org/abs/2203.11171</a:t>
            </a:r>
            <a:endParaRPr lang="en-US" sz="1200" b="0" u="none" strike="noStrike" dirty="0">
              <a:solidFill>
                <a:srgbClr val="000000"/>
              </a:solidFill>
              <a:effectLst/>
              <a:uFillTx/>
              <a:latin typeface="Calibri"/>
            </a:endParaRPr>
          </a:p>
        </p:txBody>
      </p:sp>
      <p:sp>
        <p:nvSpPr>
          <p:cNvPr id="268" name="Sprechblase: rechteckig 42"/>
          <p:cNvSpPr/>
          <p:nvPr/>
        </p:nvSpPr>
        <p:spPr>
          <a:xfrm>
            <a:off x="9448920" y="2639160"/>
            <a:ext cx="2644920" cy="1578240"/>
          </a:xfrm>
          <a:prstGeom prst="wedgeRectCallout">
            <a:avLst>
              <a:gd name="adj1" fmla="val -33348"/>
              <a:gd name="adj2" fmla="val 70733"/>
            </a:avLst>
          </a:prstGeom>
          <a:solidFill>
            <a:srgbClr val="BEE1B1"/>
          </a:solidFill>
          <a:ln>
            <a:solidFill>
              <a:srgbClr val="BEE1B1"/>
            </a:solidFill>
          </a:ln>
        </p:spPr>
        <p:style>
          <a:lnRef idx="2">
            <a:schemeClr val="accent1">
              <a:shade val="15000"/>
            </a:schemeClr>
          </a:lnRef>
          <a:fillRef idx="1">
            <a:schemeClr val="accent1"/>
          </a:fillRef>
          <a:effectRef idx="0">
            <a:schemeClr val="accent1"/>
          </a:effectRef>
          <a:fontRef idx="minor"/>
        </p:style>
        <p:txBody>
          <a:bodyPr lIns="90000" tIns="180000" rIns="90000" bIns="45000" anchor="ctr">
            <a:noAutofit/>
          </a:bodyPr>
          <a:lstStyle/>
          <a:p>
            <a:pPr algn="ctr" defTabSz="914400">
              <a:lnSpc>
                <a:spcPct val="130000"/>
              </a:lnSpc>
            </a:pPr>
            <a:r>
              <a:rPr lang="de-DE" sz="1600" b="1" u="none" strike="noStrike">
                <a:solidFill>
                  <a:srgbClr val="004B6F"/>
                </a:solidFill>
                <a:effectLst/>
                <a:uFillTx/>
                <a:latin typeface="Open Sans"/>
                <a:ea typeface="Open Sans"/>
              </a:rPr>
              <a:t>„</a:t>
            </a:r>
            <a:r>
              <a:rPr lang="en-US" sz="1600" b="1" u="none" strike="noStrike">
                <a:solidFill>
                  <a:srgbClr val="004B6F"/>
                </a:solidFill>
                <a:effectLst/>
                <a:uFillTx/>
                <a:latin typeface="Open Sans"/>
                <a:ea typeface="Open Sans"/>
              </a:rPr>
              <a:t>Generate multiple answers &amp; keep the most consistent result</a:t>
            </a:r>
            <a:r>
              <a:rPr lang="de-DE" sz="1600" b="1" u="none" strike="noStrike">
                <a:solidFill>
                  <a:srgbClr val="004B6F"/>
                </a:solidFill>
                <a:effectLst/>
                <a:uFillTx/>
                <a:latin typeface="Open Sans"/>
                <a:ea typeface="Open Sans"/>
              </a:rPr>
              <a:t>“</a:t>
            </a:r>
            <a:endParaRPr lang="en-US" sz="1600" b="0" u="none" strike="noStrike">
              <a:solidFill>
                <a:srgbClr val="000000"/>
              </a:solidFill>
              <a:effectLst/>
              <a:uFillTx/>
              <a:latin typeface="Calibri"/>
            </a:endParaRPr>
          </a:p>
          <a:p>
            <a:pPr algn="ctr" defTabSz="914400">
              <a:lnSpc>
                <a:spcPct val="130000"/>
              </a:lnSpc>
            </a:pPr>
            <a:endParaRPr lang="en-US" sz="1600" b="0" u="none" strike="noStrike">
              <a:solidFill>
                <a:srgbClr val="000000"/>
              </a:solidFill>
              <a:effectLst/>
              <a:uFillTx/>
              <a:latin typeface="Calibri"/>
            </a:endParaRPr>
          </a:p>
        </p:txBody>
      </p:sp>
      <p:sp>
        <p:nvSpPr>
          <p:cNvPr id="2" name="Datumsplatzhalter 1">
            <a:extLst>
              <a:ext uri="{FF2B5EF4-FFF2-40B4-BE49-F238E27FC236}">
                <a16:creationId xmlns:a16="http://schemas.microsoft.com/office/drawing/2014/main" id="{0EB81C7B-8F38-A588-76A5-E105AD6D5442}"/>
              </a:ext>
            </a:extLst>
          </p:cNvPr>
          <p:cNvSpPr>
            <a:spLocks noGrp="1"/>
          </p:cNvSpPr>
          <p:nvPr>
            <p:ph type="dt" idx="4"/>
          </p:nvPr>
        </p:nvSpPr>
        <p:spPr/>
        <p:txBody>
          <a:body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3" name="Fußzeilenplatzhalter 2">
            <a:extLst>
              <a:ext uri="{FF2B5EF4-FFF2-40B4-BE49-F238E27FC236}">
                <a16:creationId xmlns:a16="http://schemas.microsoft.com/office/drawing/2014/main" id="{8EEC87F8-6972-05A6-6800-A3C1B205D5E3}"/>
              </a:ext>
            </a:extLst>
          </p:cNvPr>
          <p:cNvSpPr>
            <a:spLocks noGrp="1"/>
          </p:cNvSpPr>
          <p:nvPr>
            <p:ph type="ftr" idx="5"/>
          </p:nvPr>
        </p:nvSpPr>
        <p:spPr/>
        <p:txBody>
          <a:bodyPr/>
          <a:lstStyle/>
          <a:p>
            <a:pPr indent="0" algn="ctr" defTabSz="914400">
              <a:lnSpc>
                <a:spcPct val="100000"/>
              </a:lnSpc>
              <a:buNone/>
              <a:tabLst>
                <a:tab pos="0" algn="l"/>
              </a:tabLst>
            </a:pPr>
            <a:r>
              <a:rPr lang="de-DE" sz="1200" b="0" u="none" strike="noStrike" dirty="0" err="1">
                <a:solidFill>
                  <a:schemeClr val="dk1">
                    <a:tint val="82000"/>
                  </a:schemeClr>
                </a:solidFill>
                <a:effectLst/>
                <a:uFillTx/>
                <a:latin typeface="Open Sans Light"/>
              </a:rPr>
              <a:t>Scads.AI</a:t>
            </a:r>
            <a:r>
              <a:rPr lang="de-DE" sz="1200" b="0" u="none" strike="noStrike" dirty="0">
                <a:solidFill>
                  <a:schemeClr val="dk1">
                    <a:tint val="82000"/>
                  </a:schemeClr>
                </a:solidFill>
                <a:effectLst/>
                <a:uFillTx/>
                <a:latin typeface="Open Sans Light"/>
              </a:rPr>
              <a:t> General Assembly</a:t>
            </a:r>
            <a:endParaRPr lang="en-US" sz="1200" b="0" u="none" strike="noStrike" dirty="0">
              <a:solidFill>
                <a:srgbClr val="000000"/>
              </a:solidFill>
              <a:effectLst/>
              <a:uFillTx/>
              <a:latin typeface="Calibri"/>
            </a:endParaRPr>
          </a:p>
        </p:txBody>
      </p:sp>
      <p:sp>
        <p:nvSpPr>
          <p:cNvPr id="5" name="Foliennummernplatzhalter 4">
            <a:extLst>
              <a:ext uri="{FF2B5EF4-FFF2-40B4-BE49-F238E27FC236}">
                <a16:creationId xmlns:a16="http://schemas.microsoft.com/office/drawing/2014/main" id="{BDD16003-8EEC-AD16-C5C8-7F80DFDC41F8}"/>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26</a:t>
            </a:fld>
            <a:endParaRPr lang="en-US" sz="1200" b="0" u="none" strike="noStrike">
              <a:solidFill>
                <a:srgbClr val="000000"/>
              </a:solidFill>
              <a:effectLst/>
              <a:uFillTx/>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dt" idx="43"/>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3" name="PlaceHolder 2"/>
          <p:cNvSpPr>
            <a:spLocks noGrp="1"/>
          </p:cNvSpPr>
          <p:nvPr>
            <p:ph type="ftr" idx="2"/>
          </p:nvPr>
        </p:nvSpPr>
        <p:spPr/>
        <p:txBody>
          <a:bodyPr/>
          <a:lstStyle/>
          <a:p>
            <a:r>
              <a:t>Scads.AI General Assembly</a:t>
            </a:r>
          </a:p>
        </p:txBody>
      </p:sp>
      <p:sp>
        <p:nvSpPr>
          <p:cNvPr id="7" name="Foliennummernplatzhalter 6">
            <a:extLst>
              <a:ext uri="{FF2B5EF4-FFF2-40B4-BE49-F238E27FC236}">
                <a16:creationId xmlns:a16="http://schemas.microsoft.com/office/drawing/2014/main" id="{FA217FBF-A6C9-E49B-B4F6-027D3C5C7EDB}"/>
              </a:ext>
            </a:extLst>
          </p:cNvPr>
          <p:cNvSpPr>
            <a:spLocks noGrp="1"/>
          </p:cNvSpPr>
          <p:nvPr>
            <p:ph type="sldNum" idx="15"/>
          </p:nvPr>
        </p:nvSpPr>
        <p:spPr/>
        <p:txBody>
          <a:bodyPr/>
          <a:lstStyle/>
          <a:p>
            <a:pPr indent="0" algn="r" defTabSz="914400">
              <a:lnSpc>
                <a:spcPct val="100000"/>
              </a:lnSpc>
              <a:buNone/>
              <a:tabLst>
                <a:tab pos="0" algn="l"/>
              </a:tabLst>
            </a:pPr>
            <a:fld id="{00237D9D-1BD1-4B39-BF74-9F9A1DE9B809}" type="slidenum">
              <a:rPr lang="de-DE" sz="1200" b="0" u="none" strike="noStrike" smtClean="0">
                <a:solidFill>
                  <a:schemeClr val="dk1">
                    <a:tint val="82000"/>
                  </a:schemeClr>
                </a:solidFill>
                <a:effectLst/>
                <a:uFillTx/>
                <a:latin typeface="Open Sans Light"/>
              </a:rPr>
              <a:t>27</a:t>
            </a:fld>
            <a:endParaRPr lang="en-US" sz="1200" b="0" u="none" strike="noStrike">
              <a:solidFill>
                <a:srgbClr val="000000"/>
              </a:solidFill>
              <a:effectLst/>
              <a:uFillTx/>
              <a:latin typeface="Calibri"/>
            </a:endParaRPr>
          </a:p>
        </p:txBody>
      </p:sp>
      <p:pic>
        <p:nvPicPr>
          <p:cNvPr id="4" name="Picture 3" descr="A snake on a branch&#10;&#10;AI-generated content may be incorrect.">
            <a:extLst>
              <a:ext uri="{FF2B5EF4-FFF2-40B4-BE49-F238E27FC236}">
                <a16:creationId xmlns:a16="http://schemas.microsoft.com/office/drawing/2014/main" id="{FEFF7189-AA8B-984D-5E1C-6A2AC86491ED}"/>
              </a:ext>
            </a:extLst>
          </p:cNvPr>
          <p:cNvPicPr>
            <a:picLocks noChangeAspect="1"/>
          </p:cNvPicPr>
          <p:nvPr/>
        </p:nvPicPr>
        <p:blipFill>
          <a:blip r:embed="rId4" cstate="print">
            <a:extLst>
              <a:ext uri="{28A0092B-C50C-407E-A947-70E740481C1C}">
                <a14:useLocalDpi xmlns:a14="http://schemas.microsoft.com/office/drawing/2010/main" val="0"/>
              </a:ext>
            </a:extLst>
          </a:blip>
          <a:srcRect l="17898"/>
          <a:stretch>
            <a:fillRect/>
          </a:stretch>
        </p:blipFill>
        <p:spPr>
          <a:xfrm>
            <a:off x="0" y="-29417"/>
            <a:ext cx="6565922" cy="6099260"/>
          </a:xfrm>
          <a:prstGeom prst="rect">
            <a:avLst/>
          </a:prstGeom>
        </p:spPr>
      </p:pic>
      <p:pic>
        <p:nvPicPr>
          <p:cNvPr id="5" name="Picture 4">
            <a:extLst>
              <a:ext uri="{FF2B5EF4-FFF2-40B4-BE49-F238E27FC236}">
                <a16:creationId xmlns:a16="http://schemas.microsoft.com/office/drawing/2014/main" id="{D0FBCECE-54F9-3C75-191E-F53A3D5052AE}"/>
              </a:ext>
            </a:extLst>
          </p:cNvPr>
          <p:cNvPicPr>
            <a:picLocks noChangeAspect="1"/>
          </p:cNvPicPr>
          <p:nvPr/>
        </p:nvPicPr>
        <p:blipFill>
          <a:blip r:embed="rId5"/>
          <a:stretch>
            <a:fillRect/>
          </a:stretch>
        </p:blipFill>
        <p:spPr>
          <a:xfrm>
            <a:off x="6129437" y="-29418"/>
            <a:ext cx="6099259" cy="6099259"/>
          </a:xfrm>
          <a:prstGeom prst="rect">
            <a:avLst/>
          </a:prstGeom>
        </p:spPr>
      </p:pic>
      <p:sp>
        <p:nvSpPr>
          <p:cNvPr id="9" name="Textfeld 6">
            <a:extLst>
              <a:ext uri="{FF2B5EF4-FFF2-40B4-BE49-F238E27FC236}">
                <a16:creationId xmlns:a16="http://schemas.microsoft.com/office/drawing/2014/main" id="{27BD90CC-2026-C202-7DF2-3F4401F82799}"/>
              </a:ext>
            </a:extLst>
          </p:cNvPr>
          <p:cNvSpPr txBox="1"/>
          <p:nvPr/>
        </p:nvSpPr>
        <p:spPr>
          <a:xfrm>
            <a:off x="9263367" y="5675375"/>
            <a:ext cx="3209173" cy="307777"/>
          </a:xfrm>
          <a:prstGeom prst="rect">
            <a:avLst/>
          </a:prstGeom>
          <a:noFill/>
        </p:spPr>
        <p:txBody>
          <a:bodyPr wrap="square">
            <a:spAutoFit/>
          </a:bodyPr>
          <a:lstStyle/>
          <a:p>
            <a:pPr>
              <a:lnSpc>
                <a:spcPct val="10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Photo</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by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Umberto</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8">
                  <a:extLst>
                    <a:ext uri="{A12FA001-AC4F-418D-AE19-62706E023703}">
                      <ahyp:hlinkClr xmlns:ahyp="http://schemas.microsoft.com/office/drawing/2018/hyperlinkcolor" val="tx"/>
                    </a:ext>
                  </a:extLst>
                </a:hlinkClick>
              </a:rPr>
              <a:t>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on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9">
                  <a:extLst>
                    <a:ext uri="{A12FA001-AC4F-418D-AE19-62706E023703}">
                      <ahyp:hlinkClr xmlns:ahyp="http://schemas.microsoft.com/office/drawing/2018/hyperlinkcolor" val="tx"/>
                    </a:ext>
                  </a:extLst>
                </a:hlinkClick>
              </a:rPr>
              <a:t>Unsplash</a:t>
            </a:r>
            <a:endParaRPr lang="en-US" sz="1400" b="0" u="none" strike="noStrike" dirty="0">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Textfeld 6">
            <a:extLst>
              <a:ext uri="{FF2B5EF4-FFF2-40B4-BE49-F238E27FC236}">
                <a16:creationId xmlns:a16="http://schemas.microsoft.com/office/drawing/2014/main" id="{AC22FA1C-D97E-C68D-2F61-B0AB9DB930F4}"/>
              </a:ext>
            </a:extLst>
          </p:cNvPr>
          <p:cNvSpPr txBox="1"/>
          <p:nvPr/>
        </p:nvSpPr>
        <p:spPr>
          <a:xfrm>
            <a:off x="2920264" y="5608176"/>
            <a:ext cx="3209173" cy="307777"/>
          </a:xfrm>
          <a:prstGeom prst="rect">
            <a:avLst/>
          </a:prstGeom>
          <a:noFill/>
        </p:spPr>
        <p:txBody>
          <a:bodyPr wrap="square">
            <a:spAutoFit/>
          </a:bodyPr>
          <a:lstStyle/>
          <a:p>
            <a:pPr>
              <a:lnSpc>
                <a:spcPct val="100000"/>
              </a:lnSpc>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hlinkClick r:id="rId10"/>
              </a:rPr>
              <a:t>Photo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by Helena Forde on </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hlinkClick r:id="rId9"/>
              </a:rPr>
              <a:t>Unsplash</a:t>
            </a:r>
            <a:endParaRPr lang="en-US" sz="1400" b="0" u="none" strike="noStrike" dirty="0">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dt" idx="44"/>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72" name="PlaceHolder 2"/>
          <p:cNvSpPr>
            <a:spLocks noGrp="1"/>
          </p:cNvSpPr>
          <p:nvPr>
            <p:ph type="title"/>
          </p:nvPr>
        </p:nvSpPr>
        <p:spPr>
          <a:xfrm>
            <a:off x="918360" y="43200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Go to Github...</a:t>
            </a:r>
            <a:endParaRPr lang="en-US" sz="4000" b="0" u="none" strike="noStrike">
              <a:solidFill>
                <a:srgbClr val="000000"/>
              </a:solidFill>
              <a:effectLst/>
              <a:uFillTx/>
              <a:latin typeface="Calibri"/>
            </a:endParaRPr>
          </a:p>
        </p:txBody>
      </p:sp>
      <p:sp>
        <p:nvSpPr>
          <p:cNvPr id="273" name="Rechteck 272"/>
          <p:cNvSpPr/>
          <p:nvPr/>
        </p:nvSpPr>
        <p:spPr>
          <a:xfrm>
            <a:off x="3453120" y="1456200"/>
            <a:ext cx="43462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u="none" strike="noStrike" dirty="0">
                <a:solidFill>
                  <a:srgbClr val="000000"/>
                </a:solidFill>
                <a:effectLst/>
                <a:uFillTx/>
                <a:latin typeface="Calibri"/>
              </a:rPr>
              <a:t> </a:t>
            </a:r>
            <a:r>
              <a:rPr lang="en-US" sz="1800" b="0" u="none" strike="noStrike" dirty="0">
                <a:solidFill>
                  <a:srgbClr val="467886"/>
                </a:solidFill>
                <a:effectLst/>
                <a:uFillTx/>
                <a:latin typeface="Calibri"/>
                <a:hlinkClick r:id="rId3"/>
              </a:rPr>
              <a:t>https://github.com/kaabl/PygamePrompts</a:t>
            </a:r>
            <a:r>
              <a:rPr lang="en-US" sz="1800" b="0" u="none" strike="noStrike" dirty="0">
                <a:solidFill>
                  <a:srgbClr val="000000"/>
                </a:solidFill>
                <a:effectLst/>
                <a:uFillTx/>
                <a:latin typeface="Calibri"/>
              </a:rPr>
              <a:t>       </a:t>
            </a:r>
          </a:p>
        </p:txBody>
      </p:sp>
      <p:pic>
        <p:nvPicPr>
          <p:cNvPr id="274" name="Grafik 273"/>
          <p:cNvPicPr/>
          <p:nvPr/>
        </p:nvPicPr>
        <p:blipFill>
          <a:blip r:embed="rId4"/>
          <a:stretch/>
        </p:blipFill>
        <p:spPr>
          <a:xfrm>
            <a:off x="2549880" y="1997280"/>
            <a:ext cx="6401160" cy="3765960"/>
          </a:xfrm>
          <a:prstGeom prst="rect">
            <a:avLst/>
          </a:prstGeom>
          <a:noFill/>
          <a:ln w="0">
            <a:noFill/>
          </a:ln>
        </p:spPr>
      </p:pic>
      <p:sp>
        <p:nvSpPr>
          <p:cNvPr id="275" name="Rechteck: abgerundete Ecken 274"/>
          <p:cNvSpPr/>
          <p:nvPr/>
        </p:nvSpPr>
        <p:spPr>
          <a:xfrm>
            <a:off x="2815920" y="5101920"/>
            <a:ext cx="1371240" cy="372240"/>
          </a:xfrm>
          <a:prstGeom prst="roundRect">
            <a:avLst>
              <a:gd name="adj" fmla="val 29537"/>
            </a:avLst>
          </a:prstGeom>
          <a:noFill/>
          <a:ln w="45720">
            <a:solidFill>
              <a:schemeClr val="accent5">
                <a:lumMod val="60000"/>
                <a:lumOff val="40000"/>
              </a:schemeClr>
            </a:solidFill>
            <a:round/>
          </a:ln>
        </p:spPr>
        <p:style>
          <a:lnRef idx="0">
            <a:scrgbClr r="0" g="0" b="0"/>
          </a:lnRef>
          <a:fillRef idx="0">
            <a:scrgbClr r="0" g="0" b="0"/>
          </a:fillRef>
          <a:effectRef idx="0">
            <a:scrgbClr r="0" g="0" b="0"/>
          </a:effectRef>
          <a:fontRef idx="minor"/>
        </p:style>
        <p:txBody>
          <a:bodyPr lIns="112680" tIns="67680" rIns="112680" bIns="67680" anchor="ctr">
            <a:noAutofit/>
          </a:bodyPr>
          <a:lstStyle/>
          <a:p>
            <a:pPr>
              <a:lnSpc>
                <a:spcPct val="100000"/>
              </a:lnSpc>
            </a:pPr>
            <a:endParaRPr lang="en-US" sz="1800" b="0" u="none" strike="noStrike">
              <a:solidFill>
                <a:srgbClr val="000000"/>
              </a:solidFill>
              <a:effectLst/>
              <a:uFillTx/>
              <a:latin typeface="Calibri"/>
            </a:endParaRPr>
          </a:p>
        </p:txBody>
      </p:sp>
      <p:sp>
        <p:nvSpPr>
          <p:cNvPr id="276" name="Gerader Verbinder 275"/>
          <p:cNvSpPr/>
          <p:nvPr/>
        </p:nvSpPr>
        <p:spPr>
          <a:xfrm flipV="1">
            <a:off x="4343400" y="5223600"/>
            <a:ext cx="639360" cy="34920"/>
          </a:xfrm>
          <a:prstGeom prst="line">
            <a:avLst/>
          </a:prstGeom>
          <a:ln w="64080">
            <a:solidFill>
              <a:schemeClr val="accent5">
                <a:lumMod val="60000"/>
                <a:lumOff val="40000"/>
              </a:schemeClr>
            </a:solidFill>
            <a:round/>
            <a:headEnd type="triangle" w="med" len="med"/>
          </a:ln>
        </p:spPr>
        <p:style>
          <a:lnRef idx="0">
            <a:scrgbClr r="0" g="0" b="0"/>
          </a:lnRef>
          <a:fillRef idx="0">
            <a:scrgbClr r="0" g="0" b="0"/>
          </a:fillRef>
          <a:effectRef idx="0">
            <a:scrgbClr r="0" g="0" b="0"/>
          </a:effectRef>
          <a:fontRef idx="minor"/>
        </p:style>
        <p:txBody>
          <a:bodyPr lIns="122040" tIns="-42120" rIns="122040" bIns="-42120" anchor="ctr">
            <a:noAutofit/>
          </a:bodyPr>
          <a:lstStyle/>
          <a:p>
            <a:endParaRPr lang="en-US" sz="1800" b="0" u="none" strike="noStrike">
              <a:solidFill>
                <a:srgbClr val="000000"/>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FFA37904-C2D7-10FD-425E-0245D57A59E9}"/>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28</a:t>
            </a:fld>
            <a:endParaRPr lang="en-US" sz="1200" b="0" u="none" strike="noStrike">
              <a:solidFill>
                <a:srgbClr val="000000"/>
              </a:solidFill>
              <a:effectLst/>
              <a:uFillTx/>
              <a:latin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p:cNvSpPr>
          <p:nvPr>
            <p:ph type="dt" idx="45"/>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78"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Cursor Installation (Mac)</a:t>
            </a:r>
            <a:endParaRPr lang="en-US" sz="4000" b="0" u="none" strike="noStrike">
              <a:solidFill>
                <a:srgbClr val="000000"/>
              </a:solidFill>
              <a:effectLst/>
              <a:uFillTx/>
              <a:latin typeface="Calibri"/>
            </a:endParaRPr>
          </a:p>
        </p:txBody>
      </p:sp>
      <p:pic>
        <p:nvPicPr>
          <p:cNvPr id="279" name="Picture 6" descr="A screenshot of a computer&#10;&#10;AI-generated content may be incorrect."/>
          <p:cNvPicPr/>
          <p:nvPr/>
        </p:nvPicPr>
        <p:blipFill>
          <a:blip r:embed="rId3"/>
          <a:stretch/>
        </p:blipFill>
        <p:spPr>
          <a:xfrm>
            <a:off x="0" y="1455120"/>
            <a:ext cx="6467040" cy="3701160"/>
          </a:xfrm>
          <a:prstGeom prst="rect">
            <a:avLst/>
          </a:prstGeom>
          <a:noFill/>
          <a:ln w="19050">
            <a:solidFill>
              <a:srgbClr val="BEE1B1"/>
            </a:solidFill>
            <a:round/>
          </a:ln>
        </p:spPr>
      </p:pic>
      <p:pic>
        <p:nvPicPr>
          <p:cNvPr id="280" name="Picture 8" descr="A screenshot of a computer&#10;&#10;AI-generated content may be incorrect."/>
          <p:cNvPicPr/>
          <p:nvPr/>
        </p:nvPicPr>
        <p:blipFill>
          <a:blip r:embed="rId4"/>
          <a:stretch/>
        </p:blipFill>
        <p:spPr>
          <a:xfrm>
            <a:off x="6864480" y="1455120"/>
            <a:ext cx="3440880" cy="1593360"/>
          </a:xfrm>
          <a:prstGeom prst="rect">
            <a:avLst/>
          </a:prstGeom>
          <a:noFill/>
          <a:ln w="19050">
            <a:solidFill>
              <a:srgbClr val="BEE1B1"/>
            </a:solidFill>
            <a:round/>
          </a:ln>
        </p:spPr>
      </p:pic>
      <p:pic>
        <p:nvPicPr>
          <p:cNvPr id="281" name="Picture 4" descr="A screenshot of a computer&#10;&#10;AI-generated content may be incorrect."/>
          <p:cNvPicPr/>
          <p:nvPr/>
        </p:nvPicPr>
        <p:blipFill>
          <a:blip r:embed="rId5"/>
          <a:stretch/>
        </p:blipFill>
        <p:spPr>
          <a:xfrm>
            <a:off x="6864480" y="3326400"/>
            <a:ext cx="3440880" cy="2425320"/>
          </a:xfrm>
          <a:prstGeom prst="rect">
            <a:avLst/>
          </a:prstGeom>
          <a:noFill/>
          <a:ln w="19050">
            <a:solidFill>
              <a:srgbClr val="BEE1B1"/>
            </a:solidFill>
            <a:round/>
          </a:ln>
        </p:spPr>
      </p:pic>
      <p:sp>
        <p:nvSpPr>
          <p:cNvPr id="282" name="Textfeld 10"/>
          <p:cNvSpPr/>
          <p:nvPr/>
        </p:nvSpPr>
        <p:spPr>
          <a:xfrm>
            <a:off x="7158600" y="5382000"/>
            <a:ext cx="4108320" cy="457200"/>
          </a:xfrm>
          <a:prstGeom prst="rect">
            <a:avLst/>
          </a:prstGeom>
          <a:solidFill>
            <a:srgbClr val="BEE1B1"/>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DE" sz="2400" b="0" u="none" strike="noStrike">
                <a:solidFill>
                  <a:schemeClr val="dk1"/>
                </a:solidFill>
                <a:effectLst/>
                <a:uFillTx/>
                <a:latin typeface="Open Sans Light"/>
              </a:rPr>
              <a:t>Drag Cursor to Applications</a:t>
            </a:r>
            <a:endParaRPr lang="en-US" sz="2400" b="0" u="none" strike="noStrike">
              <a:solidFill>
                <a:srgbClr val="000000"/>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67287084-3449-ADEB-FAD5-BD0B7FB9FD50}"/>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29</a:t>
            </a:fld>
            <a:endParaRPr lang="en-US" sz="1200" b="0" u="none" strike="noStrike">
              <a:solidFill>
                <a:srgbClr val="000000"/>
              </a:solidFill>
              <a:effectLst/>
              <a:uFillTx/>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dt" idx="23"/>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71"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Quick Poll</a:t>
            </a:r>
            <a:endParaRPr lang="en-US" sz="4000" b="0" u="none" strike="noStrike">
              <a:solidFill>
                <a:srgbClr val="000000"/>
              </a:solidFill>
              <a:effectLst/>
              <a:uFillTx/>
              <a:latin typeface="Calibri"/>
            </a:endParaRPr>
          </a:p>
        </p:txBody>
      </p:sp>
      <p:sp>
        <p:nvSpPr>
          <p:cNvPr id="72" name="PlaceHolder 19"/>
          <p:cNvSpPr/>
          <p:nvPr/>
        </p:nvSpPr>
        <p:spPr>
          <a:xfrm>
            <a:off x="1510560" y="1393200"/>
            <a:ext cx="8337169" cy="427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chorCtr="1">
            <a:noAutofit/>
          </a:bodyPr>
          <a:lstStyle/>
          <a:p>
            <a:pPr algn="ctr" defTabSz="914400">
              <a:lnSpc>
                <a:spcPct val="150000"/>
              </a:lnSpc>
              <a:spcBef>
                <a:spcPts val="1191"/>
              </a:spcBef>
              <a:spcAft>
                <a:spcPts val="992"/>
              </a:spcAft>
              <a:buClr>
                <a:srgbClr val="000000"/>
              </a:buClr>
              <a:tabLst>
                <a:tab pos="0" algn="l"/>
              </a:tabLst>
            </a:pPr>
            <a:r>
              <a:rPr lang="en-US" sz="2400" b="0" u="none" strike="noStrike" dirty="0">
                <a:solidFill>
                  <a:schemeClr val="dk1"/>
                </a:solidFill>
                <a:effectLst/>
                <a:uFillTx/>
                <a:latin typeface="Open Sans Light"/>
              </a:rPr>
              <a:t>2.  Who uses LLMs (e.g. ChatGPT) regularly for work? </a:t>
            </a:r>
            <a:endParaRPr lang="en-US" sz="2400" b="0" u="none" strike="noStrike" dirty="0">
              <a:solidFill>
                <a:srgbClr val="000000"/>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pic>
        <p:nvPicPr>
          <p:cNvPr id="2" name="Grafik 1">
            <a:extLst>
              <a:ext uri="{FF2B5EF4-FFF2-40B4-BE49-F238E27FC236}">
                <a16:creationId xmlns:a16="http://schemas.microsoft.com/office/drawing/2014/main" id="{C19A4B09-86B2-1CA9-D580-9D252A2F22AF}"/>
              </a:ext>
            </a:extLst>
          </p:cNvPr>
          <p:cNvPicPr>
            <a:picLocks noChangeAspect="1"/>
          </p:cNvPicPr>
          <p:nvPr/>
        </p:nvPicPr>
        <p:blipFill>
          <a:blip r:embed="rId3">
            <a:extLst>
              <a:ext uri="{96DAC541-7B7A-43D3-8B79-37D633B846F1}">
                <asvg:svgBlip xmlns:asvg="http://schemas.microsoft.com/office/drawing/2016/SVG/main" r:embed="rId4"/>
              </a:ext>
            </a:extLst>
          </a:blip>
          <a:srcRect b="3874"/>
          <a:stretch>
            <a:fillRect/>
          </a:stretch>
        </p:blipFill>
        <p:spPr>
          <a:xfrm>
            <a:off x="4255718" y="2008860"/>
            <a:ext cx="5488223" cy="3516178"/>
          </a:xfrm>
          <a:prstGeom prst="rect">
            <a:avLst/>
          </a:prstGeom>
        </p:spPr>
      </p:pic>
      <p:pic>
        <p:nvPicPr>
          <p:cNvPr id="3" name="Grafik 2">
            <a:extLst>
              <a:ext uri="{FF2B5EF4-FFF2-40B4-BE49-F238E27FC236}">
                <a16:creationId xmlns:a16="http://schemas.microsoft.com/office/drawing/2014/main" id="{316976EB-98CB-B6E8-F1E4-21FCBF8DD7DB}"/>
              </a:ext>
            </a:extLst>
          </p:cNvPr>
          <p:cNvPicPr>
            <a:picLocks noChangeAspect="1"/>
          </p:cNvPicPr>
          <p:nvPr/>
        </p:nvPicPr>
        <p:blipFill>
          <a:blip r:embed="rId3">
            <a:extLst>
              <a:ext uri="{96DAC541-7B7A-43D3-8B79-37D633B846F1}">
                <asvg:svgBlip xmlns:asvg="http://schemas.microsoft.com/office/drawing/2016/SVG/main" r:embed="rId4"/>
              </a:ext>
            </a:extLst>
          </a:blip>
          <a:srcRect l="53071" t="33938" r="22524" b="471"/>
          <a:stretch>
            <a:fillRect/>
          </a:stretch>
        </p:blipFill>
        <p:spPr>
          <a:xfrm flipH="1">
            <a:off x="3209957" y="3652769"/>
            <a:ext cx="1080573" cy="1935629"/>
          </a:xfrm>
          <a:prstGeom prst="rect">
            <a:avLst/>
          </a:prstGeom>
        </p:spPr>
      </p:pic>
      <p:sp>
        <p:nvSpPr>
          <p:cNvPr id="6" name="Foliennummernplatzhalter 5">
            <a:extLst>
              <a:ext uri="{FF2B5EF4-FFF2-40B4-BE49-F238E27FC236}">
                <a16:creationId xmlns:a16="http://schemas.microsoft.com/office/drawing/2014/main" id="{3DDB60E1-F9C1-7E77-FC9F-16AF05DC8154}"/>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3</a:t>
            </a:fld>
            <a:endParaRPr lang="en-US" sz="1200" b="0" u="none" strike="noStrike">
              <a:solidFill>
                <a:srgbClr val="000000"/>
              </a:solidFill>
              <a:effectLst/>
              <a:uFillTx/>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dt" idx="46"/>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84"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Cursor Installation (Windows)</a:t>
            </a:r>
            <a:endParaRPr lang="en-US" sz="4000" b="0" u="none" strike="noStrike">
              <a:solidFill>
                <a:srgbClr val="000000"/>
              </a:solidFill>
              <a:effectLst/>
              <a:uFillTx/>
              <a:latin typeface="Calibri"/>
            </a:endParaRPr>
          </a:p>
        </p:txBody>
      </p:sp>
      <p:pic>
        <p:nvPicPr>
          <p:cNvPr id="285" name="Grafik 2"/>
          <p:cNvPicPr/>
          <p:nvPr/>
        </p:nvPicPr>
        <p:blipFill>
          <a:blip r:embed="rId3"/>
          <a:stretch/>
        </p:blipFill>
        <p:spPr>
          <a:xfrm>
            <a:off x="457200" y="1883520"/>
            <a:ext cx="6094080" cy="3089160"/>
          </a:xfrm>
          <a:prstGeom prst="rect">
            <a:avLst/>
          </a:prstGeom>
          <a:noFill/>
          <a:ln w="19050">
            <a:solidFill>
              <a:srgbClr val="BEE1B1"/>
            </a:solidFill>
            <a:round/>
          </a:ln>
        </p:spPr>
      </p:pic>
      <p:pic>
        <p:nvPicPr>
          <p:cNvPr id="286" name="Grafik 6"/>
          <p:cNvPicPr/>
          <p:nvPr/>
        </p:nvPicPr>
        <p:blipFill>
          <a:blip r:embed="rId4"/>
          <a:srcRect l="3472"/>
          <a:stretch/>
        </p:blipFill>
        <p:spPr>
          <a:xfrm>
            <a:off x="6746400" y="1883520"/>
            <a:ext cx="3992400" cy="909720"/>
          </a:xfrm>
          <a:prstGeom prst="rect">
            <a:avLst/>
          </a:prstGeom>
          <a:noFill/>
          <a:ln w="19050">
            <a:solidFill>
              <a:srgbClr val="BEE1B1"/>
            </a:solidFill>
            <a:round/>
          </a:ln>
        </p:spPr>
      </p:pic>
      <p:sp>
        <p:nvSpPr>
          <p:cNvPr id="287" name="Textfeld 10"/>
          <p:cNvSpPr/>
          <p:nvPr/>
        </p:nvSpPr>
        <p:spPr>
          <a:xfrm>
            <a:off x="7078680" y="2743200"/>
            <a:ext cx="4108320" cy="827640"/>
          </a:xfrm>
          <a:prstGeom prst="rect">
            <a:avLst/>
          </a:prstGeom>
          <a:solidFill>
            <a:srgbClr val="BEE1B1"/>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2400" b="0" u="none" strike="noStrike">
                <a:solidFill>
                  <a:schemeClr val="dk1"/>
                </a:solidFill>
                <a:effectLst/>
                <a:uFillTx/>
                <a:latin typeface="Open Sans Light"/>
              </a:rPr>
              <a:t>Follow instructions in the setup window</a:t>
            </a:r>
            <a:endParaRPr lang="en-US" sz="2400" b="0" u="none" strike="noStrike">
              <a:solidFill>
                <a:srgbClr val="000000"/>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D45632BB-7446-307E-F6BA-8FF6C1517867}"/>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30</a:t>
            </a:fld>
            <a:endParaRPr lang="en-US" sz="1200" b="0" u="none" strike="noStrike">
              <a:solidFill>
                <a:srgbClr val="000000"/>
              </a:solidFill>
              <a:effectLst/>
              <a:uFillTx/>
              <a:latin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dt" idx="47"/>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89"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Cursor Installation (Linux)</a:t>
            </a:r>
            <a:endParaRPr lang="en-US" sz="4000" b="0" u="none" strike="noStrike">
              <a:solidFill>
                <a:srgbClr val="000000"/>
              </a:solidFill>
              <a:effectLst/>
              <a:uFillTx/>
              <a:latin typeface="Calibri"/>
            </a:endParaRPr>
          </a:p>
        </p:txBody>
      </p:sp>
      <p:sp>
        <p:nvSpPr>
          <p:cNvPr id="290" name="Textfeld 2"/>
          <p:cNvSpPr/>
          <p:nvPr/>
        </p:nvSpPr>
        <p:spPr>
          <a:xfrm>
            <a:off x="7078680" y="2743200"/>
            <a:ext cx="4108320" cy="821880"/>
          </a:xfrm>
          <a:prstGeom prst="rect">
            <a:avLst/>
          </a:prstGeom>
          <a:solidFill>
            <a:srgbClr val="BEE1B1"/>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de-DE" sz="2400" b="0" u="none" strike="noStrike">
                <a:solidFill>
                  <a:schemeClr val="dk1"/>
                </a:solidFill>
                <a:effectLst/>
                <a:uFillTx/>
                <a:latin typeface="Open Sans Light"/>
              </a:rPr>
              <a:t>Follow instructions in the GitHub repo</a:t>
            </a:r>
            <a:endParaRPr lang="en-US" sz="2400" b="0" u="none" strike="noStrike">
              <a:solidFill>
                <a:srgbClr val="000000"/>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pic>
        <p:nvPicPr>
          <p:cNvPr id="3" name="Grafik 2" descr="Ein Bild, das Text, Screenshot, Software, Webseite enthält.&#10;&#10;KI-generierte Inhalte können fehlerhaft sein.">
            <a:extLst>
              <a:ext uri="{FF2B5EF4-FFF2-40B4-BE49-F238E27FC236}">
                <a16:creationId xmlns:a16="http://schemas.microsoft.com/office/drawing/2014/main" id="{E6AA3FC6-0769-153B-CD37-FF5D140AC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531" y="1631576"/>
            <a:ext cx="5698619" cy="3240742"/>
          </a:xfrm>
          <a:prstGeom prst="rect">
            <a:avLst/>
          </a:prstGeom>
          <a:ln w="19050">
            <a:solidFill>
              <a:srgbClr val="BEE1B1"/>
            </a:solidFill>
          </a:ln>
        </p:spPr>
      </p:pic>
      <p:sp>
        <p:nvSpPr>
          <p:cNvPr id="7" name="Textfeld 6">
            <a:extLst>
              <a:ext uri="{FF2B5EF4-FFF2-40B4-BE49-F238E27FC236}">
                <a16:creationId xmlns:a16="http://schemas.microsoft.com/office/drawing/2014/main" id="{B57A46F6-D140-C7AB-AD7B-EA6800ECA4AB}"/>
              </a:ext>
            </a:extLst>
          </p:cNvPr>
          <p:cNvSpPr txBox="1"/>
          <p:nvPr/>
        </p:nvSpPr>
        <p:spPr>
          <a:xfrm>
            <a:off x="6923547" y="3802228"/>
            <a:ext cx="7519146" cy="369332"/>
          </a:xfrm>
          <a:prstGeom prst="rect">
            <a:avLst/>
          </a:prstGeom>
          <a:noFill/>
        </p:spPr>
        <p:txBody>
          <a:bodyPr wrap="square">
            <a:spAutoFit/>
          </a:bodyPr>
          <a:lstStyle/>
          <a:p>
            <a:pPr>
              <a:lnSpc>
                <a:spcPct val="100000"/>
              </a:lnSpc>
            </a:pPr>
            <a:r>
              <a:rPr lang="en-US" sz="1800" b="0" u="none" strike="noStrike" dirty="0">
                <a:solidFill>
                  <a:srgbClr val="000000"/>
                </a:solidFill>
                <a:effectLst/>
                <a:uFillTx/>
                <a:latin typeface="Calibri"/>
              </a:rPr>
              <a:t> </a:t>
            </a:r>
            <a:r>
              <a:rPr lang="en-US" sz="1800" b="0" u="none" strike="noStrike" dirty="0">
                <a:solidFill>
                  <a:srgbClr val="467886"/>
                </a:solidFill>
                <a:effectLst/>
                <a:uFillTx/>
                <a:latin typeface="Calibri"/>
                <a:hlinkClick r:id="rId4"/>
              </a:rPr>
              <a:t>https://github.com/kaabl/PygamePrompts</a:t>
            </a:r>
            <a:r>
              <a:rPr lang="en-US" sz="1800" b="0" u="none" strike="noStrike" dirty="0">
                <a:solidFill>
                  <a:srgbClr val="000000"/>
                </a:solidFill>
                <a:effectLst/>
                <a:uFillTx/>
                <a:latin typeface="Calibri"/>
              </a:rPr>
              <a:t>       </a:t>
            </a:r>
          </a:p>
        </p:txBody>
      </p:sp>
      <p:sp>
        <p:nvSpPr>
          <p:cNvPr id="2" name="Foliennummernplatzhalter 1">
            <a:extLst>
              <a:ext uri="{FF2B5EF4-FFF2-40B4-BE49-F238E27FC236}">
                <a16:creationId xmlns:a16="http://schemas.microsoft.com/office/drawing/2014/main" id="{F6AF180C-1606-8DB1-46A5-3675B10279AD}"/>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31</a:t>
            </a:fld>
            <a:endParaRPr lang="en-US" sz="1200" b="0" u="none" strike="noStrike">
              <a:solidFill>
                <a:srgbClr val="000000"/>
              </a:solidFill>
              <a:effectLst/>
              <a:uFillTx/>
              <a:latin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p:cNvSpPr>
          <p:nvPr>
            <p:ph type="dt" idx="50"/>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298"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dirty="0" err="1">
                <a:solidFill>
                  <a:srgbClr val="004B6F"/>
                </a:solidFill>
                <a:effectLst/>
                <a:uFillTx/>
                <a:latin typeface="Barlow"/>
              </a:rPr>
              <a:t>Practical</a:t>
            </a:r>
            <a:endParaRPr lang="en-US" sz="4000" b="0" u="none" strike="noStrike" dirty="0">
              <a:solidFill>
                <a:srgbClr val="000000"/>
              </a:solidFill>
              <a:effectLst/>
              <a:uFillTx/>
              <a:latin typeface="Calibri"/>
            </a:endParaRPr>
          </a:p>
        </p:txBody>
      </p:sp>
      <p:sp>
        <p:nvSpPr>
          <p:cNvPr id="301" name="Rechteck 1"/>
          <p:cNvSpPr/>
          <p:nvPr/>
        </p:nvSpPr>
        <p:spPr>
          <a:xfrm>
            <a:off x="2419200" y="42800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02" name="Rechteck 2"/>
          <p:cNvSpPr/>
          <p:nvPr/>
        </p:nvSpPr>
        <p:spPr>
          <a:xfrm>
            <a:off x="2419200" y="39369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03" name="Rechteck 5"/>
          <p:cNvSpPr/>
          <p:nvPr/>
        </p:nvSpPr>
        <p:spPr>
          <a:xfrm>
            <a:off x="2419200" y="35942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04" name="Rechteck 6"/>
          <p:cNvSpPr/>
          <p:nvPr/>
        </p:nvSpPr>
        <p:spPr>
          <a:xfrm>
            <a:off x="2419200" y="32511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05" name="Rechteck 7"/>
          <p:cNvSpPr/>
          <p:nvPr/>
        </p:nvSpPr>
        <p:spPr>
          <a:xfrm>
            <a:off x="2419200" y="29037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06" name="Rechteck 8"/>
          <p:cNvSpPr/>
          <p:nvPr/>
        </p:nvSpPr>
        <p:spPr>
          <a:xfrm>
            <a:off x="2419200" y="25653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07" name="Rechteck 16"/>
          <p:cNvSpPr/>
          <p:nvPr/>
        </p:nvSpPr>
        <p:spPr>
          <a:xfrm>
            <a:off x="2757960" y="25671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08" name="Rechteck 17"/>
          <p:cNvSpPr/>
          <p:nvPr/>
        </p:nvSpPr>
        <p:spPr>
          <a:xfrm>
            <a:off x="3096360" y="25671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09" name="Rechteck 18"/>
          <p:cNvSpPr/>
          <p:nvPr/>
        </p:nvSpPr>
        <p:spPr>
          <a:xfrm>
            <a:off x="3435120" y="25671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0" name="Rechteck 19"/>
          <p:cNvSpPr/>
          <p:nvPr/>
        </p:nvSpPr>
        <p:spPr>
          <a:xfrm>
            <a:off x="3773880" y="25671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1" name="Rechteck 20"/>
          <p:cNvSpPr/>
          <p:nvPr/>
        </p:nvSpPr>
        <p:spPr>
          <a:xfrm>
            <a:off x="4112640" y="25671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2" name="Rechteck 21"/>
          <p:cNvSpPr/>
          <p:nvPr/>
        </p:nvSpPr>
        <p:spPr>
          <a:xfrm>
            <a:off x="4451040" y="25671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3" name="Rechteck 27"/>
          <p:cNvSpPr/>
          <p:nvPr/>
        </p:nvSpPr>
        <p:spPr>
          <a:xfrm>
            <a:off x="1403280" y="497520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4" name="Rechteck 28"/>
          <p:cNvSpPr/>
          <p:nvPr/>
        </p:nvSpPr>
        <p:spPr>
          <a:xfrm>
            <a:off x="1741680" y="497520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5" name="Rechteck 29"/>
          <p:cNvSpPr/>
          <p:nvPr/>
        </p:nvSpPr>
        <p:spPr>
          <a:xfrm>
            <a:off x="2080440" y="497520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6" name="Rechteck 31"/>
          <p:cNvSpPr/>
          <p:nvPr/>
        </p:nvSpPr>
        <p:spPr>
          <a:xfrm>
            <a:off x="5800680" y="42800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7" name="Rechteck 32"/>
          <p:cNvSpPr/>
          <p:nvPr/>
        </p:nvSpPr>
        <p:spPr>
          <a:xfrm>
            <a:off x="4784400" y="42800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8" name="Rechteck 33"/>
          <p:cNvSpPr/>
          <p:nvPr/>
        </p:nvSpPr>
        <p:spPr>
          <a:xfrm>
            <a:off x="4784400" y="39369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19" name="Rechteck 34"/>
          <p:cNvSpPr/>
          <p:nvPr/>
        </p:nvSpPr>
        <p:spPr>
          <a:xfrm>
            <a:off x="4784400" y="35942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0" name="Rechteck 35"/>
          <p:cNvSpPr/>
          <p:nvPr/>
        </p:nvSpPr>
        <p:spPr>
          <a:xfrm>
            <a:off x="4784400" y="32511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1" name="Rechteck 36"/>
          <p:cNvSpPr/>
          <p:nvPr/>
        </p:nvSpPr>
        <p:spPr>
          <a:xfrm>
            <a:off x="4784400" y="29037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2" name="Rechteck 37"/>
          <p:cNvSpPr/>
          <p:nvPr/>
        </p:nvSpPr>
        <p:spPr>
          <a:xfrm>
            <a:off x="4784400" y="25653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3" name="Rechteck 38"/>
          <p:cNvSpPr/>
          <p:nvPr/>
        </p:nvSpPr>
        <p:spPr>
          <a:xfrm>
            <a:off x="5123160" y="42800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4" name="Rechteck 39"/>
          <p:cNvSpPr/>
          <p:nvPr/>
        </p:nvSpPr>
        <p:spPr>
          <a:xfrm>
            <a:off x="5461920" y="42800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5" name="Rechteck 40"/>
          <p:cNvSpPr/>
          <p:nvPr/>
        </p:nvSpPr>
        <p:spPr>
          <a:xfrm>
            <a:off x="6151680" y="42800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6" name="Rechteck 41"/>
          <p:cNvSpPr/>
          <p:nvPr/>
        </p:nvSpPr>
        <p:spPr>
          <a:xfrm>
            <a:off x="2419200" y="497520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7" name="Rechteck 42"/>
          <p:cNvSpPr/>
          <p:nvPr/>
        </p:nvSpPr>
        <p:spPr>
          <a:xfrm>
            <a:off x="2419200" y="463248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8" name="Rechteck 43"/>
          <p:cNvSpPr/>
          <p:nvPr/>
        </p:nvSpPr>
        <p:spPr>
          <a:xfrm>
            <a:off x="1064520" y="39369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29" name="Rechteck 44"/>
          <p:cNvSpPr/>
          <p:nvPr/>
        </p:nvSpPr>
        <p:spPr>
          <a:xfrm>
            <a:off x="1064520" y="35942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0" name="Rechteck 45"/>
          <p:cNvSpPr/>
          <p:nvPr/>
        </p:nvSpPr>
        <p:spPr>
          <a:xfrm>
            <a:off x="1064520" y="325116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1" name="Rechteck 46"/>
          <p:cNvSpPr/>
          <p:nvPr/>
        </p:nvSpPr>
        <p:spPr>
          <a:xfrm>
            <a:off x="1064520" y="29084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2" name="Rechteck 47"/>
          <p:cNvSpPr/>
          <p:nvPr/>
        </p:nvSpPr>
        <p:spPr>
          <a:xfrm>
            <a:off x="1064520" y="25610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3" name="Rechteck 48"/>
          <p:cNvSpPr/>
          <p:nvPr/>
        </p:nvSpPr>
        <p:spPr>
          <a:xfrm>
            <a:off x="1064520" y="222228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4" name="Rechteck 49"/>
          <p:cNvSpPr/>
          <p:nvPr/>
        </p:nvSpPr>
        <p:spPr>
          <a:xfrm>
            <a:off x="1064520" y="497520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5" name="Rechteck 50"/>
          <p:cNvSpPr/>
          <p:nvPr/>
        </p:nvSpPr>
        <p:spPr>
          <a:xfrm>
            <a:off x="1064520" y="463248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6" name="Rechteck 51"/>
          <p:cNvSpPr/>
          <p:nvPr/>
        </p:nvSpPr>
        <p:spPr>
          <a:xfrm>
            <a:off x="1064520" y="428940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7" name="Rechteck 52"/>
          <p:cNvSpPr/>
          <p:nvPr/>
        </p:nvSpPr>
        <p:spPr>
          <a:xfrm>
            <a:off x="1064520" y="18698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8" name="Rechteck 53"/>
          <p:cNvSpPr/>
          <p:nvPr/>
        </p:nvSpPr>
        <p:spPr>
          <a:xfrm>
            <a:off x="-294120" y="186840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39" name="Rechteck 54"/>
          <p:cNvSpPr/>
          <p:nvPr/>
        </p:nvSpPr>
        <p:spPr>
          <a:xfrm>
            <a:off x="44640" y="18698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40" name="Rechteck 55"/>
          <p:cNvSpPr/>
          <p:nvPr/>
        </p:nvSpPr>
        <p:spPr>
          <a:xfrm>
            <a:off x="383400" y="18698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41" name="Rechteck 56"/>
          <p:cNvSpPr/>
          <p:nvPr/>
        </p:nvSpPr>
        <p:spPr>
          <a:xfrm>
            <a:off x="721800" y="1869840"/>
            <a:ext cx="281160" cy="281160"/>
          </a:xfrm>
          <a:prstGeom prst="rect">
            <a:avLst/>
          </a:prstGeom>
          <a:solidFill>
            <a:srgbClr val="71BD5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42" name="Ellipse 57"/>
          <p:cNvSpPr/>
          <p:nvPr/>
        </p:nvSpPr>
        <p:spPr>
          <a:xfrm>
            <a:off x="6338520" y="4341960"/>
            <a:ext cx="47880" cy="47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p:style>
        <p:txBody>
          <a:bodyPr lIns="90000" tIns="-10080" rIns="90000" bIns="-1008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343" name="Ellipse 58"/>
          <p:cNvSpPr/>
          <p:nvPr/>
        </p:nvSpPr>
        <p:spPr>
          <a:xfrm>
            <a:off x="6338520" y="4463280"/>
            <a:ext cx="47880" cy="47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p:style>
        <p:txBody>
          <a:bodyPr lIns="90000" tIns="-10080" rIns="90000" bIns="-10080" anchor="ctr">
            <a:noAutofit/>
          </a:bodyPr>
          <a:lstStyle/>
          <a:p>
            <a:pPr algn="ctr" defTabSz="914400">
              <a:lnSpc>
                <a:spcPct val="100000"/>
              </a:lnSpc>
            </a:pPr>
            <a:endParaRPr lang="de-DE" sz="1800" b="0" u="none" strike="noStrike">
              <a:solidFill>
                <a:schemeClr val="lt1"/>
              </a:solidFill>
              <a:effectLst/>
              <a:uFillTx/>
              <a:latin typeface="Aptos"/>
            </a:endParaRPr>
          </a:p>
        </p:txBody>
      </p:sp>
      <p:sp>
        <p:nvSpPr>
          <p:cNvPr id="4" name="PlaceHolder 3"/>
          <p:cNvSpPr>
            <a:spLocks noGrp="1"/>
          </p:cNvSpPr>
          <p:nvPr>
            <p:ph type="ftr" idx="2"/>
          </p:nvPr>
        </p:nvSpPr>
        <p:spPr/>
        <p:txBody>
          <a:bodyPr/>
          <a:lstStyle/>
          <a:p>
            <a:r>
              <a:t>Scads.AI General Assembly</a:t>
            </a:r>
          </a:p>
        </p:txBody>
      </p:sp>
      <p:sp>
        <p:nvSpPr>
          <p:cNvPr id="3" name="Textfeld 2">
            <a:extLst>
              <a:ext uri="{FF2B5EF4-FFF2-40B4-BE49-F238E27FC236}">
                <a16:creationId xmlns:a16="http://schemas.microsoft.com/office/drawing/2014/main" id="{B144E697-9ABF-1A82-1D29-B4135FB360CB}"/>
              </a:ext>
            </a:extLst>
          </p:cNvPr>
          <p:cNvSpPr txBox="1"/>
          <p:nvPr/>
        </p:nvSpPr>
        <p:spPr>
          <a:xfrm>
            <a:off x="6731356" y="4178952"/>
            <a:ext cx="4503313" cy="1323824"/>
          </a:xfrm>
          <a:prstGeom prst="rect">
            <a:avLst/>
          </a:prstGeom>
          <a:noFill/>
        </p:spPr>
        <p:txBody>
          <a:bodyPr wrap="square">
            <a:spAutoFit/>
          </a:bodyPr>
          <a:lstStyle/>
          <a:p>
            <a:pPr indent="0" defTabSz="914400">
              <a:lnSpc>
                <a:spcPct val="120000"/>
              </a:lnSpc>
              <a:spcBef>
                <a:spcPts val="1001"/>
              </a:spcBef>
              <a:buNone/>
              <a:tabLst>
                <a:tab pos="0" algn="l"/>
              </a:tabLst>
            </a:pPr>
            <a:r>
              <a:rPr lang="en-US" sz="1800" b="0" u="none" strike="noStrike" dirty="0">
                <a:solidFill>
                  <a:schemeClr val="dk1"/>
                </a:solidFill>
                <a:effectLst/>
                <a:uFillTx/>
                <a:latin typeface="Open Sans Light"/>
              </a:rPr>
              <a:t>Lets build a snake game using cursor:</a:t>
            </a:r>
          </a:p>
          <a:p>
            <a:pPr>
              <a:lnSpc>
                <a:spcPct val="120000"/>
              </a:lnSpc>
              <a:spcBef>
                <a:spcPts val="1001"/>
              </a:spcBef>
              <a:tabLst>
                <a:tab pos="0" algn="l"/>
              </a:tabLst>
            </a:pPr>
            <a:r>
              <a:rPr lang="en-US" dirty="0">
                <a:solidFill>
                  <a:srgbClr val="467886"/>
                </a:solidFill>
                <a:latin typeface="Calibri"/>
                <a:hlinkClick r:id="rId2"/>
              </a:rPr>
              <a:t>https://github.com/kaabl/PygamePrompts</a:t>
            </a:r>
            <a:r>
              <a:rPr lang="en-US" dirty="0">
                <a:solidFill>
                  <a:srgbClr val="000000"/>
                </a:solidFill>
                <a:latin typeface="Calibri"/>
              </a:rPr>
              <a:t>       </a:t>
            </a:r>
          </a:p>
          <a:p>
            <a:pPr indent="0" defTabSz="914400">
              <a:lnSpc>
                <a:spcPct val="120000"/>
              </a:lnSpc>
              <a:spcBef>
                <a:spcPts val="1001"/>
              </a:spcBef>
              <a:buNone/>
              <a:tabLst>
                <a:tab pos="0" algn="l"/>
              </a:tabLst>
            </a:pPr>
            <a:endParaRPr lang="en-US" sz="1800" b="0" u="none" strike="noStrike" dirty="0">
              <a:solidFill>
                <a:srgbClr val="000000"/>
              </a:solidFill>
              <a:effectLst/>
              <a:uFillTx/>
              <a:latin typeface="Calibri"/>
            </a:endParaRPr>
          </a:p>
        </p:txBody>
      </p:sp>
      <p:sp>
        <p:nvSpPr>
          <p:cNvPr id="2" name="Foliennummernplatzhalter 1">
            <a:extLst>
              <a:ext uri="{FF2B5EF4-FFF2-40B4-BE49-F238E27FC236}">
                <a16:creationId xmlns:a16="http://schemas.microsoft.com/office/drawing/2014/main" id="{0BA4DB9F-B289-860E-6960-70957C8B1FC6}"/>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32</a:t>
            </a:fld>
            <a:endParaRPr lang="en-US" sz="1200" b="0" u="none" strike="noStrike">
              <a:solidFill>
                <a:srgbClr val="000000"/>
              </a:solidFill>
              <a:effectLst/>
              <a:uFillTx/>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400B1-BC5E-ECCD-E0DF-E0AD2A068AC7}"/>
            </a:ext>
          </a:extLst>
        </p:cNvPr>
        <p:cNvGrpSpPr/>
        <p:nvPr/>
      </p:nvGrpSpPr>
      <p:grpSpPr>
        <a:xfrm>
          <a:off x="0" y="0"/>
          <a:ext cx="0" cy="0"/>
          <a:chOff x="0" y="0"/>
          <a:chExt cx="0" cy="0"/>
        </a:xfrm>
      </p:grpSpPr>
      <p:sp>
        <p:nvSpPr>
          <p:cNvPr id="345" name="PlaceHolder 2">
            <a:extLst>
              <a:ext uri="{FF2B5EF4-FFF2-40B4-BE49-F238E27FC236}">
                <a16:creationId xmlns:a16="http://schemas.microsoft.com/office/drawing/2014/main" id="{851C9977-AEF4-D207-3B81-72AB5215DBC5}"/>
              </a:ext>
            </a:extLst>
          </p:cNvPr>
          <p:cNvSpPr>
            <a:spLocks noGrp="1"/>
          </p:cNvSpPr>
          <p:nvPr>
            <p:ph type="dt" idx="51"/>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346" name="PlaceHolder 3">
            <a:extLst>
              <a:ext uri="{FF2B5EF4-FFF2-40B4-BE49-F238E27FC236}">
                <a16:creationId xmlns:a16="http://schemas.microsoft.com/office/drawing/2014/main" id="{BA0D9F4E-58D2-34BD-7988-56C1319633E6}"/>
              </a:ext>
            </a:extLst>
          </p:cNvPr>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dirty="0" err="1">
                <a:solidFill>
                  <a:srgbClr val="004B6F"/>
                </a:solidFill>
                <a:effectLst/>
                <a:uFillTx/>
                <a:latin typeface="Barlow"/>
              </a:rPr>
              <a:t>Pitfalls</a:t>
            </a:r>
            <a:r>
              <a:rPr lang="de-DE" sz="4000" b="0" u="none" strike="noStrike" dirty="0">
                <a:solidFill>
                  <a:srgbClr val="004B6F"/>
                </a:solidFill>
                <a:effectLst/>
                <a:uFillTx/>
                <a:latin typeface="Barlow"/>
              </a:rPr>
              <a:t> and </a:t>
            </a:r>
            <a:r>
              <a:rPr lang="de-DE" sz="4000" b="0" u="none" strike="noStrike" dirty="0" err="1">
                <a:solidFill>
                  <a:srgbClr val="004B6F"/>
                </a:solidFill>
                <a:effectLst/>
                <a:uFillTx/>
                <a:latin typeface="Barlow"/>
              </a:rPr>
              <a:t>Limitations</a:t>
            </a:r>
            <a:endParaRPr lang="en-US" sz="4000" b="0" u="none" strike="noStrike" dirty="0">
              <a:solidFill>
                <a:srgbClr val="000000"/>
              </a:solidFill>
              <a:effectLst/>
              <a:uFillTx/>
              <a:latin typeface="Calibri"/>
            </a:endParaRPr>
          </a:p>
        </p:txBody>
      </p:sp>
      <p:sp>
        <p:nvSpPr>
          <p:cNvPr id="5" name="PlaceHolder 4">
            <a:extLst>
              <a:ext uri="{FF2B5EF4-FFF2-40B4-BE49-F238E27FC236}">
                <a16:creationId xmlns:a16="http://schemas.microsoft.com/office/drawing/2014/main" id="{2A4326CF-1C84-077E-3079-DED781695E54}"/>
              </a:ext>
            </a:extLst>
          </p:cNvPr>
          <p:cNvSpPr>
            <a:spLocks noGrp="1"/>
          </p:cNvSpPr>
          <p:nvPr>
            <p:ph type="ftr" idx="2"/>
          </p:nvPr>
        </p:nvSpPr>
        <p:spPr/>
        <p:txBody>
          <a:bodyPr/>
          <a:lstStyle/>
          <a:p>
            <a:r>
              <a:t>Scads.AI General Assembly</a:t>
            </a:r>
          </a:p>
        </p:txBody>
      </p:sp>
      <p:graphicFrame>
        <p:nvGraphicFramePr>
          <p:cNvPr id="13" name="Tabelle 12">
            <a:extLst>
              <a:ext uri="{FF2B5EF4-FFF2-40B4-BE49-F238E27FC236}">
                <a16:creationId xmlns:a16="http://schemas.microsoft.com/office/drawing/2014/main" id="{BC250E48-369C-8F30-F7EA-F1F2DAAE79E3}"/>
              </a:ext>
            </a:extLst>
          </p:cNvPr>
          <p:cNvGraphicFramePr>
            <a:graphicFrameLocks noGrp="1"/>
          </p:cNvGraphicFramePr>
          <p:nvPr>
            <p:extLst>
              <p:ext uri="{D42A27DB-BD31-4B8C-83A1-F6EECF244321}">
                <p14:modId xmlns:p14="http://schemas.microsoft.com/office/powerpoint/2010/main" val="2080759569"/>
              </p:ext>
            </p:extLst>
          </p:nvPr>
        </p:nvGraphicFramePr>
        <p:xfrm>
          <a:off x="532324" y="1148864"/>
          <a:ext cx="11148812" cy="4752000"/>
        </p:xfrm>
        <a:graphic>
          <a:graphicData uri="http://schemas.openxmlformats.org/drawingml/2006/table">
            <a:tbl>
              <a:tblPr firstRow="1" bandRow="1">
                <a:tableStyleId>{5C22544A-7EE6-4342-B048-85BDC9FD1C3A}</a:tableStyleId>
              </a:tblPr>
              <a:tblGrid>
                <a:gridCol w="2787203">
                  <a:extLst>
                    <a:ext uri="{9D8B030D-6E8A-4147-A177-3AD203B41FA5}">
                      <a16:colId xmlns:a16="http://schemas.microsoft.com/office/drawing/2014/main" val="1582228287"/>
                    </a:ext>
                  </a:extLst>
                </a:gridCol>
                <a:gridCol w="2787203">
                  <a:extLst>
                    <a:ext uri="{9D8B030D-6E8A-4147-A177-3AD203B41FA5}">
                      <a16:colId xmlns:a16="http://schemas.microsoft.com/office/drawing/2014/main" val="3713425245"/>
                    </a:ext>
                  </a:extLst>
                </a:gridCol>
                <a:gridCol w="2787203">
                  <a:extLst>
                    <a:ext uri="{9D8B030D-6E8A-4147-A177-3AD203B41FA5}">
                      <a16:colId xmlns:a16="http://schemas.microsoft.com/office/drawing/2014/main" val="4046424628"/>
                    </a:ext>
                  </a:extLst>
                </a:gridCol>
                <a:gridCol w="2787203">
                  <a:extLst>
                    <a:ext uri="{9D8B030D-6E8A-4147-A177-3AD203B41FA5}">
                      <a16:colId xmlns:a16="http://schemas.microsoft.com/office/drawing/2014/main" val="3113288601"/>
                    </a:ext>
                  </a:extLst>
                </a:gridCol>
              </a:tblGrid>
              <a:tr h="720000">
                <a:tc>
                  <a:txBody>
                    <a:bodyPr/>
                    <a:lstStyle/>
                    <a:p>
                      <a:r>
                        <a:rPr lang="de-DE" dirty="0" err="1">
                          <a:solidFill>
                            <a:srgbClr val="004B6F"/>
                          </a:solidFill>
                          <a:latin typeface="Barlow" panose="00000800000000000000" pitchFamily="2" charset="0"/>
                        </a:rPr>
                        <a:t>Ethical</a:t>
                      </a:r>
                      <a:r>
                        <a:rPr lang="de-DE" dirty="0">
                          <a:solidFill>
                            <a:srgbClr val="004B6F"/>
                          </a:solidFill>
                          <a:latin typeface="Barlow" panose="00000800000000000000" pitchFamily="2" charset="0"/>
                        </a:rPr>
                        <a:t> &amp; Legal </a:t>
                      </a:r>
                      <a:r>
                        <a:rPr lang="de-DE" dirty="0" err="1">
                          <a:solidFill>
                            <a:srgbClr val="004B6F"/>
                          </a:solidFill>
                          <a:latin typeface="Barlow" panose="00000800000000000000" pitchFamily="2" charset="0"/>
                        </a:rPr>
                        <a:t>Risks</a:t>
                      </a:r>
                      <a:endParaRPr lang="de-DE" dirty="0">
                        <a:solidFill>
                          <a:srgbClr val="004B6F"/>
                        </a:solidFill>
                        <a:latin typeface="Barlow" panose="00000800000000000000" pitchFamily="2" charset="0"/>
                      </a:endParaRPr>
                    </a:p>
                  </a:txBody>
                  <a:tcPr anchor="ctr">
                    <a:solidFill>
                      <a:srgbClr val="BEE1B1"/>
                    </a:solidFill>
                  </a:tcPr>
                </a:tc>
                <a:tc>
                  <a:txBody>
                    <a:bodyPr/>
                    <a:lstStyle/>
                    <a:p>
                      <a:r>
                        <a:rPr lang="de-DE" dirty="0">
                          <a:solidFill>
                            <a:srgbClr val="004B6F"/>
                          </a:solidFill>
                          <a:latin typeface="Barlow" panose="00000800000000000000" pitchFamily="2" charset="0"/>
                        </a:rPr>
                        <a:t>Quality &amp; </a:t>
                      </a:r>
                      <a:r>
                        <a:rPr lang="de-DE" dirty="0" err="1">
                          <a:solidFill>
                            <a:srgbClr val="004B6F"/>
                          </a:solidFill>
                          <a:latin typeface="Barlow" panose="00000800000000000000" pitchFamily="2" charset="0"/>
                        </a:rPr>
                        <a:t>Reliability</a:t>
                      </a:r>
                      <a:endParaRPr lang="de-DE" dirty="0">
                        <a:solidFill>
                          <a:srgbClr val="004B6F"/>
                        </a:solidFill>
                        <a:latin typeface="Barlow" panose="00000800000000000000" pitchFamily="2" charset="0"/>
                      </a:endParaRPr>
                    </a:p>
                  </a:txBody>
                  <a:tcPr anchor="ctr">
                    <a:solidFill>
                      <a:srgbClr val="BEE1B1"/>
                    </a:solidFill>
                  </a:tcPr>
                </a:tc>
                <a:tc>
                  <a:txBody>
                    <a:bodyPr/>
                    <a:lstStyle/>
                    <a:p>
                      <a:r>
                        <a:rPr lang="de-DE" dirty="0">
                          <a:solidFill>
                            <a:srgbClr val="004B6F"/>
                          </a:solidFill>
                          <a:latin typeface="Barlow" panose="00000800000000000000" pitchFamily="2" charset="0"/>
                        </a:rPr>
                        <a:t>Bias &amp; Integrity</a:t>
                      </a:r>
                    </a:p>
                  </a:txBody>
                  <a:tcPr anchor="ctr">
                    <a:solidFill>
                      <a:srgbClr val="BEE1B1"/>
                    </a:solidFill>
                  </a:tcPr>
                </a:tc>
                <a:tc>
                  <a:txBody>
                    <a:bodyPr/>
                    <a:lstStyle/>
                    <a:p>
                      <a:r>
                        <a:rPr lang="de-DE" dirty="0" err="1">
                          <a:solidFill>
                            <a:srgbClr val="004B6F"/>
                          </a:solidFill>
                          <a:latin typeface="Barlow" panose="00000800000000000000" pitchFamily="2" charset="0"/>
                        </a:rPr>
                        <a:t>Practical</a:t>
                      </a:r>
                      <a:r>
                        <a:rPr lang="de-DE" dirty="0">
                          <a:solidFill>
                            <a:srgbClr val="004B6F"/>
                          </a:solidFill>
                          <a:latin typeface="Barlow" panose="00000800000000000000" pitchFamily="2" charset="0"/>
                        </a:rPr>
                        <a:t> </a:t>
                      </a:r>
                      <a:r>
                        <a:rPr lang="de-DE" dirty="0" err="1">
                          <a:solidFill>
                            <a:srgbClr val="004B6F"/>
                          </a:solidFill>
                          <a:latin typeface="Barlow" panose="00000800000000000000" pitchFamily="2" charset="0"/>
                        </a:rPr>
                        <a:t>Limitations</a:t>
                      </a:r>
                      <a:endParaRPr lang="de-DE" dirty="0">
                        <a:solidFill>
                          <a:srgbClr val="004B6F"/>
                        </a:solidFill>
                        <a:latin typeface="Barlow" panose="00000800000000000000" pitchFamily="2" charset="0"/>
                      </a:endParaRPr>
                    </a:p>
                  </a:txBody>
                  <a:tcPr anchor="ctr">
                    <a:solidFill>
                      <a:srgbClr val="BEE1B1"/>
                    </a:solidFill>
                  </a:tcPr>
                </a:tc>
                <a:extLst>
                  <a:ext uri="{0D108BD9-81ED-4DB2-BD59-A6C34878D82A}">
                    <a16:rowId xmlns:a16="http://schemas.microsoft.com/office/drawing/2014/main" val="1950530395"/>
                  </a:ext>
                </a:extLst>
              </a:tr>
              <a:tr h="2016000">
                <a:tc>
                  <a:txBody>
                    <a:bodyPr/>
                    <a:lstStyle/>
                    <a:p>
                      <a:pPr>
                        <a:spcAft>
                          <a:spcPts val="600"/>
                        </a:spcAft>
                      </a:pPr>
                      <a:r>
                        <a:rPr lang="de-DE" b="1" dirty="0">
                          <a:solidFill>
                            <a:srgbClr val="004B6F"/>
                          </a:solidFill>
                          <a:latin typeface="Barlow" panose="00000800000000000000" pitchFamily="2" charset="0"/>
                        </a:rPr>
                        <a:t>Data Privacy</a:t>
                      </a:r>
                      <a:br>
                        <a:rPr lang="de-DE" b="1" dirty="0">
                          <a:solidFill>
                            <a:srgbClr val="004B6F"/>
                          </a:solidFill>
                          <a:latin typeface="Barlow" panose="00000800000000000000" pitchFamily="2" charset="0"/>
                        </a:rPr>
                      </a:br>
                      <a:endParaRPr lang="de-DE" b="1" dirty="0">
                        <a:solidFill>
                          <a:srgbClr val="004B6F"/>
                        </a:solidFill>
                        <a:latin typeface="Barlow" panose="00000800000000000000" pitchFamily="2" charset="0"/>
                      </a:endParaRPr>
                    </a:p>
                    <a:p>
                      <a:pPr>
                        <a:lnSpc>
                          <a:spcPct val="120000"/>
                        </a:lnSpc>
                        <a:spcAft>
                          <a:spcPts val="1200"/>
                        </a:spcAft>
                      </a:pPr>
                      <a:r>
                        <a:rPr lang="en-US"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rPr>
                        <a:t>Entering information into AI tools can create risks of data leakage or misuse</a:t>
                      </a:r>
                      <a:endParaRPr lang="de-DE"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endParaRPr>
                    </a:p>
                  </a:txBody>
                  <a:tcPr>
                    <a:solidFill>
                      <a:srgbClr val="D9EED2"/>
                    </a:solidFill>
                  </a:tcPr>
                </a:tc>
                <a:tc>
                  <a:txBody>
                    <a:bodyPr/>
                    <a:lstStyle/>
                    <a:p>
                      <a:pPr>
                        <a:spcAft>
                          <a:spcPts val="600"/>
                        </a:spcAft>
                      </a:pPr>
                      <a:r>
                        <a:rPr lang="de-DE" sz="1800" b="1" kern="1200" dirty="0" err="1">
                          <a:solidFill>
                            <a:srgbClr val="004B6F"/>
                          </a:solidFill>
                          <a:latin typeface="Barlow" panose="00000800000000000000" pitchFamily="2" charset="0"/>
                          <a:ea typeface="+mn-ea"/>
                          <a:cs typeface="+mn-cs"/>
                        </a:rPr>
                        <a:t>Hallucinations</a:t>
                      </a:r>
                      <a:br>
                        <a:rPr lang="de-DE" sz="1800" b="1" kern="1200" dirty="0">
                          <a:solidFill>
                            <a:srgbClr val="004B6F"/>
                          </a:solidFill>
                          <a:latin typeface="Barlow" panose="00000800000000000000" pitchFamily="2" charset="0"/>
                          <a:ea typeface="+mn-ea"/>
                          <a:cs typeface="+mn-cs"/>
                        </a:rPr>
                      </a:br>
                      <a:endParaRPr lang="de-DE" sz="1800" b="1" kern="1200" dirty="0">
                        <a:solidFill>
                          <a:srgbClr val="004B6F"/>
                        </a:solidFill>
                        <a:latin typeface="Barlow" panose="00000800000000000000" pitchFamily="2" charset="0"/>
                        <a:ea typeface="+mn-ea"/>
                        <a:cs typeface="+mn-cs"/>
                      </a:endParaRPr>
                    </a:p>
                    <a:p>
                      <a:pPr marL="0" algn="l" defTabSz="914400" rtl="0" eaLnBrk="1" latinLnBrk="0" hangingPunct="1">
                        <a:lnSpc>
                          <a:spcPct val="120000"/>
                        </a:lnSpc>
                        <a:spcAft>
                          <a:spcPts val="1200"/>
                        </a:spcAft>
                      </a:pPr>
                      <a:r>
                        <a:rPr lang="en-US"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rPr>
                        <a:t>AI can produce code that looks valid but is incorrect, nonfunctional, or based on nonexistent functions/libraries</a:t>
                      </a:r>
                      <a:endParaRPr lang="de-DE"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endParaRPr>
                    </a:p>
                  </a:txBody>
                  <a:tcPr>
                    <a:solidFill>
                      <a:srgbClr val="D9EED2"/>
                    </a:solidFill>
                  </a:tcPr>
                </a:tc>
                <a:tc>
                  <a:txBody>
                    <a:bodyPr/>
                    <a:lstStyle/>
                    <a:p>
                      <a:pPr>
                        <a:lnSpc>
                          <a:spcPct val="100000"/>
                        </a:lnSpc>
                        <a:spcAft>
                          <a:spcPts val="600"/>
                        </a:spcAft>
                      </a:pPr>
                      <a:r>
                        <a:rPr lang="de-DE" sz="1800" b="1" kern="1200" dirty="0">
                          <a:solidFill>
                            <a:srgbClr val="004B6F"/>
                          </a:solidFill>
                          <a:latin typeface="Barlow" panose="00000800000000000000" pitchFamily="2" charset="0"/>
                          <a:ea typeface="+mn-ea"/>
                          <a:cs typeface="+mn-cs"/>
                        </a:rPr>
                        <a:t>Model Bias</a:t>
                      </a:r>
                      <a:br>
                        <a:rPr lang="de-DE" sz="1800" b="1" kern="1200" dirty="0">
                          <a:solidFill>
                            <a:srgbClr val="004B6F"/>
                          </a:solidFill>
                          <a:latin typeface="Barlow" panose="00000800000000000000" pitchFamily="2" charset="0"/>
                          <a:ea typeface="+mn-ea"/>
                          <a:cs typeface="+mn-cs"/>
                        </a:rPr>
                      </a:br>
                      <a:endParaRPr lang="de-DE" sz="1800" b="1" kern="1200" dirty="0">
                        <a:solidFill>
                          <a:srgbClr val="004B6F"/>
                        </a:solidFill>
                        <a:latin typeface="Barlow" panose="00000800000000000000" pitchFamily="2" charset="0"/>
                        <a:ea typeface="+mn-ea"/>
                        <a:cs typeface="+mn-cs"/>
                      </a:endParaRPr>
                    </a:p>
                    <a:p>
                      <a:pPr marL="0" algn="l" defTabSz="914400" rtl="0" eaLnBrk="1" latinLnBrk="0" hangingPunct="1">
                        <a:lnSpc>
                          <a:spcPct val="120000"/>
                        </a:lnSpc>
                        <a:spcAft>
                          <a:spcPts val="1200"/>
                        </a:spcAft>
                      </a:pPr>
                      <a:r>
                        <a:rPr lang="en-US"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rPr>
                        <a:t>AI systems may reinforce stereotypes or reflect biases present in their training data</a:t>
                      </a:r>
                      <a:endParaRPr lang="de-DE"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endParaRPr>
                    </a:p>
                  </a:txBody>
                  <a:tcPr>
                    <a:solidFill>
                      <a:srgbClr val="D9EED2"/>
                    </a:solidFill>
                  </a:tcPr>
                </a:tc>
                <a:tc>
                  <a:txBody>
                    <a:bodyPr/>
                    <a:lstStyle/>
                    <a:p>
                      <a:pPr>
                        <a:spcAft>
                          <a:spcPts val="600"/>
                        </a:spcAft>
                      </a:pPr>
                      <a:r>
                        <a:rPr lang="de-DE" sz="1800" b="1" kern="1200" dirty="0" err="1">
                          <a:solidFill>
                            <a:srgbClr val="004B6F"/>
                          </a:solidFill>
                          <a:latin typeface="Barlow" panose="00000800000000000000" pitchFamily="2" charset="0"/>
                          <a:ea typeface="+mn-ea"/>
                          <a:cs typeface="+mn-cs"/>
                        </a:rPr>
                        <a:t>Versioning</a:t>
                      </a:r>
                      <a:r>
                        <a:rPr lang="de-DE" sz="1800" b="1" kern="1200" dirty="0">
                          <a:solidFill>
                            <a:srgbClr val="004B6F"/>
                          </a:solidFill>
                          <a:latin typeface="Barlow" panose="00000800000000000000" pitchFamily="2" charset="0"/>
                          <a:ea typeface="+mn-ea"/>
                          <a:cs typeface="+mn-cs"/>
                        </a:rPr>
                        <a:t> &amp; </a:t>
                      </a:r>
                      <a:r>
                        <a:rPr lang="de-DE" sz="1800" b="1" kern="1200" dirty="0" err="1">
                          <a:solidFill>
                            <a:srgbClr val="004B6F"/>
                          </a:solidFill>
                          <a:latin typeface="Barlow" panose="00000800000000000000" pitchFamily="2" charset="0"/>
                          <a:ea typeface="+mn-ea"/>
                          <a:cs typeface="+mn-cs"/>
                        </a:rPr>
                        <a:t>Compatibility</a:t>
                      </a:r>
                      <a:endParaRPr lang="de-DE" sz="1800" b="1" kern="1200" dirty="0">
                        <a:solidFill>
                          <a:srgbClr val="004B6F"/>
                        </a:solidFill>
                        <a:latin typeface="Barlow" panose="00000800000000000000" pitchFamily="2" charset="0"/>
                        <a:ea typeface="+mn-ea"/>
                        <a:cs typeface="+mn-cs"/>
                      </a:endParaRPr>
                    </a:p>
                    <a:p>
                      <a:pPr marL="0" algn="l" defTabSz="914400" rtl="0" eaLnBrk="1" latinLnBrk="0" hangingPunct="1">
                        <a:lnSpc>
                          <a:spcPct val="120000"/>
                        </a:lnSpc>
                        <a:spcAft>
                          <a:spcPts val="1200"/>
                        </a:spcAft>
                      </a:pPr>
                      <a:r>
                        <a:rPr lang="en-US"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rPr>
                        <a:t>Suggestions may include outdated or deprecated libraries that don’t align with the current tech stack</a:t>
                      </a:r>
                      <a:endParaRPr lang="de-DE"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endParaRPr>
                    </a:p>
                  </a:txBody>
                  <a:tcPr>
                    <a:solidFill>
                      <a:srgbClr val="D9EED2"/>
                    </a:solidFill>
                  </a:tcPr>
                </a:tc>
                <a:extLst>
                  <a:ext uri="{0D108BD9-81ED-4DB2-BD59-A6C34878D82A}">
                    <a16:rowId xmlns:a16="http://schemas.microsoft.com/office/drawing/2014/main" val="1714441861"/>
                  </a:ext>
                </a:extLst>
              </a:tr>
              <a:tr h="2016000">
                <a:tc>
                  <a:txBody>
                    <a:bodyPr/>
                    <a:lstStyle/>
                    <a:p>
                      <a:pPr>
                        <a:spcAft>
                          <a:spcPts val="600"/>
                        </a:spcAft>
                      </a:pPr>
                      <a:r>
                        <a:rPr lang="de-DE" sz="1800" b="1" kern="1200" dirty="0">
                          <a:solidFill>
                            <a:srgbClr val="004B6F"/>
                          </a:solidFill>
                          <a:latin typeface="Barlow" panose="00000800000000000000" pitchFamily="2" charset="0"/>
                          <a:ea typeface="+mn-ea"/>
                          <a:cs typeface="+mn-cs"/>
                        </a:rPr>
                        <a:t>Licensing &amp; Copyright</a:t>
                      </a:r>
                      <a:br>
                        <a:rPr lang="de-DE" sz="1800" b="1" kern="1200" dirty="0">
                          <a:solidFill>
                            <a:srgbClr val="004B6F"/>
                          </a:solidFill>
                          <a:latin typeface="Barlow" panose="00000800000000000000" pitchFamily="2" charset="0"/>
                          <a:ea typeface="+mn-ea"/>
                          <a:cs typeface="+mn-cs"/>
                        </a:rPr>
                      </a:br>
                      <a:endParaRPr lang="de-DE" sz="1800" b="1" kern="1200" dirty="0">
                        <a:solidFill>
                          <a:srgbClr val="004B6F"/>
                        </a:solidFill>
                        <a:latin typeface="Barlow" panose="00000800000000000000" pitchFamily="2" charset="0"/>
                        <a:ea typeface="+mn-ea"/>
                        <a:cs typeface="+mn-cs"/>
                      </a:endParaRPr>
                    </a:p>
                    <a:p>
                      <a:pPr>
                        <a:lnSpc>
                          <a:spcPct val="120000"/>
                        </a:lnSpc>
                        <a:spcAft>
                          <a:spcPts val="1200"/>
                        </a:spcAft>
                      </a:pPr>
                      <a:r>
                        <a:rPr lang="en-US"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rPr>
                        <a:t>AI-generated code may contain copyrighted snippets or unclear licensing, leading to potential legal issues</a:t>
                      </a:r>
                      <a:endParaRPr lang="de-DE"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endParaRPr>
                    </a:p>
                  </a:txBody>
                  <a:tcPr>
                    <a:solidFill>
                      <a:srgbClr val="D9EED2"/>
                    </a:solidFill>
                  </a:tcPr>
                </a:tc>
                <a:tc>
                  <a:txBody>
                    <a:bodyPr/>
                    <a:lstStyle/>
                    <a:p>
                      <a:pPr>
                        <a:spcAft>
                          <a:spcPts val="600"/>
                        </a:spcAft>
                      </a:pPr>
                      <a:r>
                        <a:rPr lang="de-DE" sz="1800" b="1" kern="1200" dirty="0" err="1">
                          <a:solidFill>
                            <a:srgbClr val="004B6F"/>
                          </a:solidFill>
                          <a:latin typeface="Barlow" panose="00000800000000000000" pitchFamily="2" charset="0"/>
                          <a:ea typeface="+mn-ea"/>
                          <a:cs typeface="+mn-cs"/>
                        </a:rPr>
                        <a:t>Verification</a:t>
                      </a:r>
                      <a:r>
                        <a:rPr lang="de-DE" sz="1800" b="1" kern="1200" dirty="0">
                          <a:solidFill>
                            <a:srgbClr val="004B6F"/>
                          </a:solidFill>
                          <a:latin typeface="Barlow" panose="00000800000000000000" pitchFamily="2" charset="0"/>
                          <a:ea typeface="+mn-ea"/>
                          <a:cs typeface="+mn-cs"/>
                        </a:rPr>
                        <a:t> </a:t>
                      </a:r>
                      <a:r>
                        <a:rPr lang="de-DE" sz="1800" b="1" kern="1200" dirty="0" err="1">
                          <a:solidFill>
                            <a:srgbClr val="004B6F"/>
                          </a:solidFill>
                          <a:latin typeface="Barlow" panose="00000800000000000000" pitchFamily="2" charset="0"/>
                          <a:ea typeface="+mn-ea"/>
                          <a:cs typeface="+mn-cs"/>
                        </a:rPr>
                        <a:t>Needed</a:t>
                      </a:r>
                      <a:br>
                        <a:rPr lang="de-DE" sz="1800" b="1" kern="1200" dirty="0">
                          <a:solidFill>
                            <a:srgbClr val="004B6F"/>
                          </a:solidFill>
                          <a:latin typeface="Barlow" panose="00000800000000000000" pitchFamily="2" charset="0"/>
                          <a:ea typeface="+mn-ea"/>
                          <a:cs typeface="+mn-cs"/>
                        </a:rPr>
                      </a:br>
                      <a:endParaRPr lang="de-DE" sz="1800" b="1" kern="1200" dirty="0">
                        <a:solidFill>
                          <a:srgbClr val="004B6F"/>
                        </a:solidFill>
                        <a:latin typeface="Barlow" panose="00000800000000000000" pitchFamily="2" charset="0"/>
                        <a:ea typeface="+mn-ea"/>
                        <a:cs typeface="+mn-cs"/>
                      </a:endParaRPr>
                    </a:p>
                    <a:p>
                      <a:pPr marL="0" algn="l" defTabSz="914400" rtl="0" eaLnBrk="1" latinLnBrk="0" hangingPunct="1">
                        <a:lnSpc>
                          <a:spcPct val="120000"/>
                        </a:lnSpc>
                        <a:spcAft>
                          <a:spcPts val="1200"/>
                        </a:spcAft>
                      </a:pPr>
                      <a:r>
                        <a:rPr lang="en-US"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rPr>
                        <a:t>Generated code should be reviewed, tested, and understood by the developer to ensure correctness and security</a:t>
                      </a:r>
                      <a:endParaRPr lang="de-DE"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endParaRPr>
                    </a:p>
                  </a:txBody>
                  <a:tcPr>
                    <a:solidFill>
                      <a:srgbClr val="D9EED2"/>
                    </a:solidFill>
                  </a:tcPr>
                </a:tc>
                <a:tc>
                  <a:txBody>
                    <a:bodyPr/>
                    <a:lstStyle/>
                    <a:p>
                      <a:pPr>
                        <a:spcAft>
                          <a:spcPts val="600"/>
                        </a:spcAft>
                      </a:pPr>
                      <a:r>
                        <a:rPr lang="de-DE" sz="1800" b="1" kern="1200" dirty="0">
                          <a:solidFill>
                            <a:srgbClr val="004B6F"/>
                          </a:solidFill>
                          <a:latin typeface="Barlow" panose="00000800000000000000" pitchFamily="2" charset="0"/>
                          <a:ea typeface="+mn-ea"/>
                          <a:cs typeface="+mn-cs"/>
                        </a:rPr>
                        <a:t>Academic &amp; Scientific Integrity</a:t>
                      </a:r>
                    </a:p>
                    <a:p>
                      <a:pPr marL="0" algn="l" defTabSz="914400" rtl="0" eaLnBrk="1" latinLnBrk="0" hangingPunct="1">
                        <a:lnSpc>
                          <a:spcPct val="120000"/>
                        </a:lnSpc>
                        <a:spcAft>
                          <a:spcPts val="1200"/>
                        </a:spcAft>
                      </a:pPr>
                      <a:r>
                        <a:rPr lang="en-US"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rPr>
                        <a:t>Outputs may lack rigor, reproducibility, or proper citation unless these are deliberately enforced</a:t>
                      </a:r>
                      <a:endParaRPr lang="de-DE"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endParaRPr>
                    </a:p>
                  </a:txBody>
                  <a:tcPr>
                    <a:solidFill>
                      <a:srgbClr val="D9EED2"/>
                    </a:solidFill>
                  </a:tcPr>
                </a:tc>
                <a:tc>
                  <a:txBody>
                    <a:bodyPr/>
                    <a:lstStyle/>
                    <a:p>
                      <a:pPr>
                        <a:spcAft>
                          <a:spcPts val="600"/>
                        </a:spcAft>
                      </a:pPr>
                      <a:r>
                        <a:rPr lang="de-DE" sz="1800" b="1" kern="1200" dirty="0" err="1">
                          <a:solidFill>
                            <a:srgbClr val="004B6F"/>
                          </a:solidFill>
                          <a:latin typeface="Barlow" panose="00000800000000000000" pitchFamily="2" charset="0"/>
                          <a:ea typeface="+mn-ea"/>
                          <a:cs typeface="+mn-cs"/>
                        </a:rPr>
                        <a:t>Overreliance</a:t>
                      </a:r>
                      <a:r>
                        <a:rPr lang="de-DE" sz="1800" b="1" kern="1200" dirty="0">
                          <a:solidFill>
                            <a:srgbClr val="004B6F"/>
                          </a:solidFill>
                          <a:latin typeface="Barlow" panose="00000800000000000000" pitchFamily="2" charset="0"/>
                          <a:ea typeface="+mn-ea"/>
                          <a:cs typeface="+mn-cs"/>
                        </a:rPr>
                        <a:t> on AI</a:t>
                      </a:r>
                      <a:br>
                        <a:rPr lang="de-DE" sz="1800" b="1" kern="1200" dirty="0">
                          <a:solidFill>
                            <a:srgbClr val="004B6F"/>
                          </a:solidFill>
                          <a:latin typeface="Barlow" panose="00000800000000000000" pitchFamily="2" charset="0"/>
                          <a:ea typeface="+mn-ea"/>
                          <a:cs typeface="+mn-cs"/>
                        </a:rPr>
                      </a:br>
                      <a:endParaRPr lang="de-DE" sz="1800" b="1" kern="1200" dirty="0">
                        <a:solidFill>
                          <a:srgbClr val="004B6F"/>
                        </a:solidFill>
                        <a:latin typeface="Barlow" panose="00000800000000000000" pitchFamily="2" charset="0"/>
                        <a:ea typeface="+mn-ea"/>
                        <a:cs typeface="+mn-cs"/>
                      </a:endParaRPr>
                    </a:p>
                    <a:p>
                      <a:pPr marL="0" algn="l" defTabSz="914400" rtl="0" eaLnBrk="1" latinLnBrk="0" hangingPunct="1">
                        <a:lnSpc>
                          <a:spcPct val="120000"/>
                        </a:lnSpc>
                        <a:spcAft>
                          <a:spcPts val="1200"/>
                        </a:spcAft>
                      </a:pPr>
                      <a:r>
                        <a:rPr lang="en-US"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rPr>
                        <a:t>Depending too heavily on AI can hinder critical thinking, debugging skills, and long-term learning</a:t>
                      </a:r>
                      <a:endParaRPr lang="de-DE" sz="1400" kern="1200" dirty="0">
                        <a:solidFill>
                          <a:srgbClr val="004B6F"/>
                        </a:solidFill>
                        <a:latin typeface="Open Sans" panose="020B0606030504020204" pitchFamily="34" charset="0"/>
                        <a:ea typeface="Open Sans" panose="020B0606030504020204" pitchFamily="34" charset="0"/>
                        <a:cs typeface="Open Sans" panose="020B0606030504020204" pitchFamily="34" charset="0"/>
                      </a:endParaRPr>
                    </a:p>
                  </a:txBody>
                  <a:tcPr>
                    <a:solidFill>
                      <a:srgbClr val="D9EED2"/>
                    </a:solidFill>
                  </a:tcPr>
                </a:tc>
                <a:extLst>
                  <a:ext uri="{0D108BD9-81ED-4DB2-BD59-A6C34878D82A}">
                    <a16:rowId xmlns:a16="http://schemas.microsoft.com/office/drawing/2014/main" val="2159906513"/>
                  </a:ext>
                </a:extLst>
              </a:tr>
            </a:tbl>
          </a:graphicData>
        </a:graphic>
      </p:graphicFrame>
      <p:sp>
        <p:nvSpPr>
          <p:cNvPr id="2" name="Foliennummernplatzhalter 1">
            <a:extLst>
              <a:ext uri="{FF2B5EF4-FFF2-40B4-BE49-F238E27FC236}">
                <a16:creationId xmlns:a16="http://schemas.microsoft.com/office/drawing/2014/main" id="{18C4A569-80EB-1C33-276B-1FCE1EEB14A6}"/>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33</a:t>
            </a:fld>
            <a:endParaRPr lang="en-US" sz="1200" b="0" u="none" strike="noStrike">
              <a:solidFill>
                <a:srgbClr val="000000"/>
              </a:solidFill>
              <a:effectLst/>
              <a:uFillTx/>
              <a:latin typeface="Calibri"/>
            </a:endParaRPr>
          </a:p>
        </p:txBody>
      </p:sp>
    </p:spTree>
    <p:extLst>
      <p:ext uri="{BB962C8B-B14F-4D97-AF65-F5344CB8AC3E}">
        <p14:creationId xmlns:p14="http://schemas.microsoft.com/office/powerpoint/2010/main" val="663071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D327CCD-353A-D724-4CB0-BB0968A01CB7}"/>
              </a:ext>
            </a:extLst>
          </p:cNvPr>
          <p:cNvSpPr>
            <a:spLocks noGrp="1"/>
          </p:cNvSpPr>
          <p:nvPr>
            <p:ph type="dt" idx="4"/>
          </p:nvPr>
        </p:nvSpPr>
        <p:spPr/>
        <p:txBody>
          <a:body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4" name="Fußzeilenplatzhalter 3">
            <a:extLst>
              <a:ext uri="{FF2B5EF4-FFF2-40B4-BE49-F238E27FC236}">
                <a16:creationId xmlns:a16="http://schemas.microsoft.com/office/drawing/2014/main" id="{B8672699-DC7B-047B-A565-50EE677463C4}"/>
              </a:ext>
            </a:extLst>
          </p:cNvPr>
          <p:cNvSpPr>
            <a:spLocks noGrp="1"/>
          </p:cNvSpPr>
          <p:nvPr>
            <p:ph type="ftr" idx="5"/>
          </p:nvPr>
        </p:nvSpPr>
        <p:spPr/>
        <p:txBody>
          <a:bodyPr/>
          <a:lstStyle/>
          <a:p>
            <a:pPr indent="0" algn="ctr" defTabSz="914400">
              <a:lnSpc>
                <a:spcPct val="100000"/>
              </a:lnSpc>
              <a:buNone/>
              <a:tabLst>
                <a:tab pos="0" algn="l"/>
              </a:tabLst>
            </a:pPr>
            <a:r>
              <a:rPr lang="de-DE" sz="1200" b="0" u="none" strike="noStrike">
                <a:solidFill>
                  <a:schemeClr val="dk1">
                    <a:tint val="82000"/>
                  </a:schemeClr>
                </a:solidFill>
                <a:effectLst/>
                <a:uFillTx/>
                <a:latin typeface="Open Sans Light"/>
              </a:rPr>
              <a:t>Scads.AI General Assembly</a:t>
            </a:r>
            <a:endParaRPr lang="en-US" sz="1200" b="0" u="none" strike="noStrike">
              <a:solidFill>
                <a:srgbClr val="000000"/>
              </a:solidFill>
              <a:effectLst/>
              <a:uFillTx/>
              <a:latin typeface="Calibri"/>
            </a:endParaRPr>
          </a:p>
        </p:txBody>
      </p:sp>
      <p:sp>
        <p:nvSpPr>
          <p:cNvPr id="5" name="Foliennummernplatzhalter 4">
            <a:extLst>
              <a:ext uri="{FF2B5EF4-FFF2-40B4-BE49-F238E27FC236}">
                <a16:creationId xmlns:a16="http://schemas.microsoft.com/office/drawing/2014/main" id="{F1425925-7BF7-4221-2082-99397AA2622A}"/>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34</a:t>
            </a:fld>
            <a:endParaRPr lang="en-US" sz="1200" b="0" u="none" strike="noStrike">
              <a:solidFill>
                <a:srgbClr val="000000"/>
              </a:solidFill>
              <a:effectLst/>
              <a:uFillTx/>
              <a:latin typeface="Calibri"/>
            </a:endParaRPr>
          </a:p>
        </p:txBody>
      </p:sp>
      <p:pic>
        <p:nvPicPr>
          <p:cNvPr id="8" name="Grafik 7">
            <a:extLst>
              <a:ext uri="{FF2B5EF4-FFF2-40B4-BE49-F238E27FC236}">
                <a16:creationId xmlns:a16="http://schemas.microsoft.com/office/drawing/2014/main" id="{952FB291-232B-4421-CFF6-F53657D26D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080" y="3429000"/>
            <a:ext cx="1964449" cy="2020431"/>
          </a:xfrm>
          <a:prstGeom prst="rect">
            <a:avLst/>
          </a:prstGeom>
        </p:spPr>
      </p:pic>
      <p:pic>
        <p:nvPicPr>
          <p:cNvPr id="10" name="Grafik 9">
            <a:extLst>
              <a:ext uri="{FF2B5EF4-FFF2-40B4-BE49-F238E27FC236}">
                <a16:creationId xmlns:a16="http://schemas.microsoft.com/office/drawing/2014/main" id="{086E1296-DD7A-0A4B-0EBB-DEFFBE64D6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6014" y="3697146"/>
            <a:ext cx="2224898" cy="1484138"/>
          </a:xfrm>
          <a:prstGeom prst="rect">
            <a:avLst/>
          </a:prstGeom>
        </p:spPr>
      </p:pic>
      <p:pic>
        <p:nvPicPr>
          <p:cNvPr id="12" name="Grafik 11">
            <a:extLst>
              <a:ext uri="{FF2B5EF4-FFF2-40B4-BE49-F238E27FC236}">
                <a16:creationId xmlns:a16="http://schemas.microsoft.com/office/drawing/2014/main" id="{45B73E1B-EFBD-160F-23AB-3049950479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4397" y="3580318"/>
            <a:ext cx="1564757" cy="1717794"/>
          </a:xfrm>
          <a:prstGeom prst="rect">
            <a:avLst/>
          </a:prstGeom>
        </p:spPr>
      </p:pic>
      <p:pic>
        <p:nvPicPr>
          <p:cNvPr id="15" name="Grafik 15" descr="Ein Bild, das Text, Schrift, Grafiken, Grafikdesign enthält.&#10;&#10;KI-generierte Inhalte können fehlerhaft sein.">
            <a:extLst>
              <a:ext uri="{FF2B5EF4-FFF2-40B4-BE49-F238E27FC236}">
                <a16:creationId xmlns:a16="http://schemas.microsoft.com/office/drawing/2014/main" id="{1D709406-A1BA-3E6E-C93A-893CDFC8C205}"/>
              </a:ext>
            </a:extLst>
          </p:cNvPr>
          <p:cNvPicPr/>
          <p:nvPr/>
        </p:nvPicPr>
        <p:blipFill>
          <a:blip r:embed="rId6"/>
          <a:stretch/>
        </p:blipFill>
        <p:spPr>
          <a:xfrm>
            <a:off x="2654849" y="1817221"/>
            <a:ext cx="2181442" cy="862566"/>
          </a:xfrm>
          <a:prstGeom prst="rect">
            <a:avLst/>
          </a:prstGeom>
          <a:noFill/>
          <a:ln w="0">
            <a:noFill/>
          </a:ln>
        </p:spPr>
      </p:pic>
      <p:pic>
        <p:nvPicPr>
          <p:cNvPr id="17" name="Grafik 16" descr="Ein Bild, das Grafiken, Schrift, Logo, Grafikdesign enthält.&#10;&#10;KI-generierte Inhalte können fehlerhaft sein.">
            <a:extLst>
              <a:ext uri="{FF2B5EF4-FFF2-40B4-BE49-F238E27FC236}">
                <a16:creationId xmlns:a16="http://schemas.microsoft.com/office/drawing/2014/main" id="{F3FDF2D7-B8C8-1DB2-9639-ADA56AB863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2640" y="3639115"/>
            <a:ext cx="2857500" cy="1600200"/>
          </a:xfrm>
          <a:prstGeom prst="rect">
            <a:avLst/>
          </a:prstGeom>
        </p:spPr>
      </p:pic>
      <p:pic>
        <p:nvPicPr>
          <p:cNvPr id="18" name="Grafik 17" descr="Ein Bild, das Schrift, Schwarz, Screenshot, Kreis enthält.&#10;&#10;KI-generierte Inhalte können fehlerhaft sein.">
            <a:extLst>
              <a:ext uri="{FF2B5EF4-FFF2-40B4-BE49-F238E27FC236}">
                <a16:creationId xmlns:a16="http://schemas.microsoft.com/office/drawing/2014/main" id="{EEECD94F-2738-4FB9-3EF2-DFDE7BDF62FE}"/>
              </a:ext>
            </a:extLst>
          </p:cNvPr>
          <p:cNvPicPr/>
          <p:nvPr/>
        </p:nvPicPr>
        <p:blipFill>
          <a:blip r:embed="rId8"/>
          <a:stretch/>
        </p:blipFill>
        <p:spPr>
          <a:xfrm>
            <a:off x="7310340" y="1713907"/>
            <a:ext cx="2301840" cy="965880"/>
          </a:xfrm>
          <a:prstGeom prst="rect">
            <a:avLst/>
          </a:prstGeom>
          <a:noFill/>
          <a:ln w="0">
            <a:noFill/>
          </a:ln>
        </p:spPr>
      </p:pic>
      <p:pic>
        <p:nvPicPr>
          <p:cNvPr id="19" name="Grafik 19" descr="Ein Bild, das Schrift, Logo, weiß, Symbol enthält.&#10;&#10;KI-generierte Inhalte können fehlerhaft sein.">
            <a:extLst>
              <a:ext uri="{FF2B5EF4-FFF2-40B4-BE49-F238E27FC236}">
                <a16:creationId xmlns:a16="http://schemas.microsoft.com/office/drawing/2014/main" id="{655D83B9-5AC0-D3D1-846F-80381ECD2A20}"/>
              </a:ext>
            </a:extLst>
          </p:cNvPr>
          <p:cNvPicPr/>
          <p:nvPr/>
        </p:nvPicPr>
        <p:blipFill>
          <a:blip r:embed="rId9"/>
          <a:stretch/>
        </p:blipFill>
        <p:spPr>
          <a:xfrm>
            <a:off x="5070535" y="1802107"/>
            <a:ext cx="2005560" cy="815400"/>
          </a:xfrm>
          <a:prstGeom prst="rect">
            <a:avLst/>
          </a:prstGeom>
          <a:noFill/>
          <a:ln w="0">
            <a:noFill/>
          </a:ln>
        </p:spPr>
      </p:pic>
      <p:sp>
        <p:nvSpPr>
          <p:cNvPr id="2" name="PlaceHolder 3">
            <a:extLst>
              <a:ext uri="{FF2B5EF4-FFF2-40B4-BE49-F238E27FC236}">
                <a16:creationId xmlns:a16="http://schemas.microsoft.com/office/drawing/2014/main" id="{63659F23-EAE3-AB6C-88D6-FF60710AE33D}"/>
              </a:ext>
            </a:extLst>
          </p:cNvPr>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a:buNone/>
              <a:tabLst>
                <a:tab pos="0" algn="l"/>
              </a:tabLst>
            </a:pPr>
            <a:r>
              <a:rPr lang="de-DE" sz="4000" dirty="0" err="1">
                <a:solidFill>
                  <a:srgbClr val="004B6F"/>
                </a:solidFill>
                <a:latin typeface="Barlow"/>
              </a:rPr>
              <a:t>Acknowledgements</a:t>
            </a:r>
            <a:endParaRPr lang="en-US" sz="4000" b="0" u="none" strike="noStrike" dirty="0">
              <a:solidFill>
                <a:srgbClr val="000000"/>
              </a:solidFill>
              <a:effectLst/>
              <a:uFillTx/>
              <a:latin typeface="Calibri"/>
            </a:endParaRPr>
          </a:p>
        </p:txBody>
      </p:sp>
    </p:spTree>
    <p:extLst>
      <p:ext uri="{BB962C8B-B14F-4D97-AF65-F5344CB8AC3E}">
        <p14:creationId xmlns:p14="http://schemas.microsoft.com/office/powerpoint/2010/main" val="757319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dt" idx="24"/>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75"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Quick Poll</a:t>
            </a:r>
            <a:endParaRPr lang="en-US" sz="4000" b="0" u="none" strike="noStrike">
              <a:solidFill>
                <a:srgbClr val="000000"/>
              </a:solidFill>
              <a:effectLst/>
              <a:uFillTx/>
              <a:latin typeface="Calibri"/>
            </a:endParaRPr>
          </a:p>
        </p:txBody>
      </p:sp>
      <p:sp>
        <p:nvSpPr>
          <p:cNvPr id="76" name="PlaceHolder 25"/>
          <p:cNvSpPr/>
          <p:nvPr/>
        </p:nvSpPr>
        <p:spPr>
          <a:xfrm>
            <a:off x="1510560" y="1393200"/>
            <a:ext cx="8269934" cy="427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chorCtr="1">
            <a:noAutofit/>
          </a:bodyPr>
          <a:lstStyle/>
          <a:p>
            <a:pPr algn="ctr" defTabSz="914400">
              <a:lnSpc>
                <a:spcPct val="150000"/>
              </a:lnSpc>
              <a:spcBef>
                <a:spcPts val="1191"/>
              </a:spcBef>
              <a:spcAft>
                <a:spcPts val="992"/>
              </a:spcAft>
              <a:tabLst>
                <a:tab pos="0" algn="l"/>
              </a:tabLst>
            </a:pPr>
            <a:r>
              <a:rPr lang="en-US" sz="2400" b="0" u="none" strike="noStrike" dirty="0">
                <a:solidFill>
                  <a:schemeClr val="dk1"/>
                </a:solidFill>
                <a:effectLst/>
                <a:uFillTx/>
                <a:latin typeface="Open Sans Light"/>
              </a:rPr>
              <a:t>3.  Who has experience with Prompt Engineering?</a:t>
            </a:r>
            <a:endParaRPr lang="en-US" sz="2400" b="0" u="none" strike="noStrike" dirty="0">
              <a:solidFill>
                <a:srgbClr val="000000"/>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pic>
        <p:nvPicPr>
          <p:cNvPr id="2" name="Grafik 1">
            <a:extLst>
              <a:ext uri="{FF2B5EF4-FFF2-40B4-BE49-F238E27FC236}">
                <a16:creationId xmlns:a16="http://schemas.microsoft.com/office/drawing/2014/main" id="{BB6838E2-92E4-587E-5DA2-8FCFFAC8DAD4}"/>
              </a:ext>
            </a:extLst>
          </p:cNvPr>
          <p:cNvPicPr>
            <a:picLocks noChangeAspect="1"/>
          </p:cNvPicPr>
          <p:nvPr/>
        </p:nvPicPr>
        <p:blipFill>
          <a:blip r:embed="rId3">
            <a:extLst>
              <a:ext uri="{96DAC541-7B7A-43D3-8B79-37D633B846F1}">
                <asvg:svgBlip xmlns:asvg="http://schemas.microsoft.com/office/drawing/2016/SVG/main" r:embed="rId4"/>
              </a:ext>
            </a:extLst>
          </a:blip>
          <a:srcRect b="3874"/>
          <a:stretch>
            <a:fillRect/>
          </a:stretch>
        </p:blipFill>
        <p:spPr>
          <a:xfrm>
            <a:off x="4255718" y="2008860"/>
            <a:ext cx="5488223" cy="3516178"/>
          </a:xfrm>
          <a:prstGeom prst="rect">
            <a:avLst/>
          </a:prstGeom>
        </p:spPr>
      </p:pic>
      <p:pic>
        <p:nvPicPr>
          <p:cNvPr id="3" name="Grafik 2">
            <a:extLst>
              <a:ext uri="{FF2B5EF4-FFF2-40B4-BE49-F238E27FC236}">
                <a16:creationId xmlns:a16="http://schemas.microsoft.com/office/drawing/2014/main" id="{494B5312-2CF3-5F2F-9DB6-03AFE9CFED63}"/>
              </a:ext>
            </a:extLst>
          </p:cNvPr>
          <p:cNvPicPr>
            <a:picLocks noChangeAspect="1"/>
          </p:cNvPicPr>
          <p:nvPr/>
        </p:nvPicPr>
        <p:blipFill>
          <a:blip r:embed="rId3">
            <a:extLst>
              <a:ext uri="{96DAC541-7B7A-43D3-8B79-37D633B846F1}">
                <asvg:svgBlip xmlns:asvg="http://schemas.microsoft.com/office/drawing/2016/SVG/main" r:embed="rId4"/>
              </a:ext>
            </a:extLst>
          </a:blip>
          <a:srcRect l="53071" t="33938" r="22524" b="471"/>
          <a:stretch>
            <a:fillRect/>
          </a:stretch>
        </p:blipFill>
        <p:spPr>
          <a:xfrm flipH="1">
            <a:off x="3209957" y="3652769"/>
            <a:ext cx="1080573" cy="1935629"/>
          </a:xfrm>
          <a:prstGeom prst="rect">
            <a:avLst/>
          </a:prstGeom>
        </p:spPr>
      </p:pic>
      <p:sp>
        <p:nvSpPr>
          <p:cNvPr id="6" name="Foliennummernplatzhalter 5">
            <a:extLst>
              <a:ext uri="{FF2B5EF4-FFF2-40B4-BE49-F238E27FC236}">
                <a16:creationId xmlns:a16="http://schemas.microsoft.com/office/drawing/2014/main" id="{B312D3B5-5CD5-EECA-A29B-1C9BACC3A38F}"/>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4</a:t>
            </a:fld>
            <a:endParaRPr lang="en-US" sz="1200" b="0" u="none" strike="noStrike">
              <a:solidFill>
                <a:srgbClr val="000000"/>
              </a:solidFill>
              <a:effectLst/>
              <a:uFillTx/>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p:nvPr>
        </p:nvSpPr>
        <p:spPr>
          <a:xfrm>
            <a:off x="2431800" y="1899000"/>
            <a:ext cx="8917920" cy="4273560"/>
          </a:xfrm>
          <a:prstGeom prst="rect">
            <a:avLst/>
          </a:prstGeom>
          <a:noFill/>
          <a:ln w="0">
            <a:noFill/>
          </a:ln>
        </p:spPr>
        <p:txBody>
          <a:bodyPr lIns="90000" tIns="45000" rIns="90000" bIns="45000" anchor="t">
            <a:noAutofit/>
          </a:bodyPr>
          <a:lstStyle/>
          <a:p>
            <a:pPr marL="457200" indent="-457200" defTabSz="914400">
              <a:lnSpc>
                <a:spcPct val="150000"/>
              </a:lnSpc>
              <a:spcBef>
                <a:spcPts val="1001"/>
              </a:spcBef>
              <a:buClr>
                <a:srgbClr val="000000"/>
              </a:buClr>
              <a:buFont typeface="Aptos Display"/>
              <a:buAutoNum type="arabicPeriod"/>
              <a:tabLst>
                <a:tab pos="0" algn="l"/>
              </a:tabLst>
            </a:pPr>
            <a:r>
              <a:rPr lang="en-US" sz="2400" b="0" u="none" strike="noStrike">
                <a:solidFill>
                  <a:schemeClr val="dk1"/>
                </a:solidFill>
                <a:effectLst/>
                <a:uFillTx/>
                <a:latin typeface="Open Sans Light"/>
              </a:rPr>
              <a:t>Introduction to AI Code Generation</a:t>
            </a:r>
            <a:endParaRPr lang="en-US" sz="2400" b="0" u="none" strike="noStrike">
              <a:solidFill>
                <a:srgbClr val="000000"/>
              </a:solidFill>
              <a:effectLst/>
              <a:uFillTx/>
              <a:latin typeface="Calibri"/>
            </a:endParaRPr>
          </a:p>
          <a:p>
            <a:pPr marL="457200" indent="-457200" defTabSz="914400">
              <a:lnSpc>
                <a:spcPct val="150000"/>
              </a:lnSpc>
              <a:spcBef>
                <a:spcPts val="1001"/>
              </a:spcBef>
              <a:buClr>
                <a:srgbClr val="000000"/>
              </a:buClr>
              <a:buFont typeface="Aptos Display"/>
              <a:buAutoNum type="arabicPeriod"/>
              <a:tabLst>
                <a:tab pos="0" algn="l"/>
              </a:tabLst>
            </a:pPr>
            <a:r>
              <a:rPr lang="en-US" sz="2400" b="0" u="none" strike="noStrike">
                <a:solidFill>
                  <a:schemeClr val="dk1"/>
                </a:solidFill>
                <a:effectLst/>
                <a:uFillTx/>
                <a:latin typeface="Open Sans Light"/>
              </a:rPr>
              <a:t>Prompting Techniques – Theory</a:t>
            </a:r>
            <a:endParaRPr lang="en-US" sz="2400" b="0" u="none" strike="noStrike">
              <a:solidFill>
                <a:srgbClr val="000000"/>
              </a:solidFill>
              <a:effectLst/>
              <a:uFillTx/>
              <a:latin typeface="Calibri"/>
            </a:endParaRPr>
          </a:p>
          <a:p>
            <a:pPr marL="457200" indent="-457200" defTabSz="914400">
              <a:lnSpc>
                <a:spcPct val="150000"/>
              </a:lnSpc>
              <a:spcBef>
                <a:spcPts val="1001"/>
              </a:spcBef>
              <a:buClr>
                <a:srgbClr val="000000"/>
              </a:buClr>
              <a:buFont typeface="Aptos Display"/>
              <a:buAutoNum type="arabicPeriod"/>
              <a:tabLst>
                <a:tab pos="0" algn="l"/>
              </a:tabLst>
            </a:pPr>
            <a:r>
              <a:rPr lang="en-US" sz="2400" b="0" u="none" strike="noStrike">
                <a:solidFill>
                  <a:schemeClr val="dk1"/>
                </a:solidFill>
                <a:effectLst/>
                <a:uFillTx/>
                <a:latin typeface="Open Sans Light"/>
              </a:rPr>
              <a:t>Practical: Snake Game Implementation</a:t>
            </a:r>
            <a:endParaRPr lang="en-US" sz="2400" b="0" u="none" strike="noStrike">
              <a:solidFill>
                <a:srgbClr val="000000"/>
              </a:solidFill>
              <a:effectLst/>
              <a:uFillTx/>
              <a:latin typeface="Calibri"/>
            </a:endParaRPr>
          </a:p>
          <a:p>
            <a:pPr marL="457200" indent="-457200" defTabSz="914400">
              <a:lnSpc>
                <a:spcPct val="150000"/>
              </a:lnSpc>
              <a:spcBef>
                <a:spcPts val="1001"/>
              </a:spcBef>
              <a:buClr>
                <a:srgbClr val="000000"/>
              </a:buClr>
              <a:buFont typeface="Aptos Display"/>
              <a:buAutoNum type="arabicPeriod"/>
              <a:tabLst>
                <a:tab pos="0" algn="l"/>
              </a:tabLst>
            </a:pPr>
            <a:r>
              <a:rPr lang="en-US" sz="2400" b="0" u="none" strike="noStrike">
                <a:solidFill>
                  <a:schemeClr val="dk1"/>
                </a:solidFill>
                <a:effectLst/>
                <a:uFillTx/>
                <a:latin typeface="Open Sans Light"/>
              </a:rPr>
              <a:t>Lessons Learned &amp; Pitfalls</a:t>
            </a:r>
            <a:endParaRPr lang="en-US" sz="2400" b="0" u="none" strike="noStrike">
              <a:solidFill>
                <a:srgbClr val="000000"/>
              </a:solidFill>
              <a:effectLst/>
              <a:uFillTx/>
              <a:latin typeface="Calibri"/>
            </a:endParaRPr>
          </a:p>
          <a:p>
            <a:pPr marL="457200" indent="-457200" defTabSz="914400">
              <a:lnSpc>
                <a:spcPct val="150000"/>
              </a:lnSpc>
              <a:spcBef>
                <a:spcPts val="1001"/>
              </a:spcBef>
              <a:buClr>
                <a:srgbClr val="000000"/>
              </a:buClr>
              <a:buFont typeface="Aptos Display"/>
              <a:buAutoNum type="arabicPeriod"/>
              <a:tabLst>
                <a:tab pos="0" algn="l"/>
              </a:tabLst>
            </a:pPr>
            <a:r>
              <a:rPr lang="en-US" sz="2400" b="0" u="none" strike="noStrike">
                <a:solidFill>
                  <a:schemeClr val="dk1"/>
                </a:solidFill>
                <a:effectLst/>
                <a:uFillTx/>
                <a:latin typeface="Open Sans Light"/>
              </a:rPr>
              <a:t>Q&amp;A</a:t>
            </a:r>
            <a:endParaRPr lang="en-US" sz="2400" b="0" u="none" strike="noStrike">
              <a:solidFill>
                <a:srgbClr val="000000"/>
              </a:solidFill>
              <a:effectLst/>
              <a:uFillTx/>
              <a:latin typeface="Calibri"/>
            </a:endParaRPr>
          </a:p>
          <a:p>
            <a:pPr indent="0" defTabSz="914400">
              <a:lnSpc>
                <a:spcPct val="90000"/>
              </a:lnSpc>
              <a:spcBef>
                <a:spcPts val="1001"/>
              </a:spcBef>
              <a:buNone/>
              <a:tabLst>
                <a:tab pos="0" algn="l"/>
              </a:tabLst>
            </a:pPr>
            <a:endParaRPr lang="en-US" sz="2400" b="0" u="none" strike="noStrike">
              <a:solidFill>
                <a:srgbClr val="000000"/>
              </a:solidFill>
              <a:effectLst/>
              <a:uFillTx/>
              <a:latin typeface="Calibri"/>
            </a:endParaRPr>
          </a:p>
        </p:txBody>
      </p:sp>
      <p:sp>
        <p:nvSpPr>
          <p:cNvPr id="79" name="PlaceHolder 2"/>
          <p:cNvSpPr>
            <a:spLocks noGrp="1"/>
          </p:cNvSpPr>
          <p:nvPr>
            <p:ph type="dt" idx="25"/>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80" name="PlaceHolder 3"/>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Agenda</a:t>
            </a:r>
            <a:endParaRPr lang="en-US" sz="4000" b="0" u="none" strike="noStrike">
              <a:solidFill>
                <a:srgbClr val="000000"/>
              </a:solidFill>
              <a:effectLst/>
              <a:uFillTx/>
              <a:latin typeface="Calibri"/>
            </a:endParaRPr>
          </a:p>
        </p:txBody>
      </p:sp>
      <p:cxnSp>
        <p:nvCxnSpPr>
          <p:cNvPr id="81" name="Gerader Verbinder 7"/>
          <p:cNvCxnSpPr/>
          <p:nvPr/>
        </p:nvCxnSpPr>
        <p:spPr>
          <a:xfrm>
            <a:off x="-429120" y="2260800"/>
            <a:ext cx="2539080" cy="4320"/>
          </a:xfrm>
          <a:prstGeom prst="straightConnector1">
            <a:avLst/>
          </a:prstGeom>
          <a:ln w="0">
            <a:solidFill>
              <a:srgbClr val="4EA72E"/>
            </a:solidFill>
            <a:headEnd type="oval" w="med" len="med"/>
            <a:tailEnd type="oval" w="med" len="med"/>
          </a:ln>
        </p:spPr>
      </p:cxnSp>
      <p:cxnSp>
        <p:nvCxnSpPr>
          <p:cNvPr id="82" name="Gerader Verbinder 8"/>
          <p:cNvCxnSpPr/>
          <p:nvPr/>
        </p:nvCxnSpPr>
        <p:spPr>
          <a:xfrm>
            <a:off x="-429120" y="2932560"/>
            <a:ext cx="2539080" cy="4320"/>
          </a:xfrm>
          <a:prstGeom prst="straightConnector1">
            <a:avLst/>
          </a:prstGeom>
          <a:ln w="0">
            <a:solidFill>
              <a:srgbClr val="4EA72E"/>
            </a:solidFill>
            <a:headEnd type="oval" w="med" len="med"/>
            <a:tailEnd type="oval" w="med" len="med"/>
          </a:ln>
        </p:spPr>
      </p:cxnSp>
      <p:cxnSp>
        <p:nvCxnSpPr>
          <p:cNvPr id="83" name="Gerader Verbinder 9"/>
          <p:cNvCxnSpPr/>
          <p:nvPr/>
        </p:nvCxnSpPr>
        <p:spPr>
          <a:xfrm>
            <a:off x="-429120" y="3604680"/>
            <a:ext cx="2539080" cy="4320"/>
          </a:xfrm>
          <a:prstGeom prst="straightConnector1">
            <a:avLst/>
          </a:prstGeom>
          <a:ln w="0">
            <a:solidFill>
              <a:srgbClr val="4EA72E"/>
            </a:solidFill>
            <a:headEnd type="oval" w="med" len="med"/>
            <a:tailEnd type="oval" w="med" len="med"/>
          </a:ln>
        </p:spPr>
      </p:cxnSp>
      <p:cxnSp>
        <p:nvCxnSpPr>
          <p:cNvPr id="84" name="Gerader Verbinder 10"/>
          <p:cNvCxnSpPr/>
          <p:nvPr/>
        </p:nvCxnSpPr>
        <p:spPr>
          <a:xfrm>
            <a:off x="-429120" y="4276800"/>
            <a:ext cx="2539080" cy="4320"/>
          </a:xfrm>
          <a:prstGeom prst="straightConnector1">
            <a:avLst/>
          </a:prstGeom>
          <a:ln w="0">
            <a:solidFill>
              <a:srgbClr val="4EA72E"/>
            </a:solidFill>
            <a:headEnd type="oval" w="med" len="med"/>
            <a:tailEnd type="oval" w="med" len="med"/>
          </a:ln>
        </p:spPr>
      </p:cxnSp>
      <p:cxnSp>
        <p:nvCxnSpPr>
          <p:cNvPr id="85" name="Gerader Verbinder 11"/>
          <p:cNvCxnSpPr/>
          <p:nvPr/>
        </p:nvCxnSpPr>
        <p:spPr>
          <a:xfrm>
            <a:off x="-429120" y="4948560"/>
            <a:ext cx="2539080" cy="4320"/>
          </a:xfrm>
          <a:prstGeom prst="straightConnector1">
            <a:avLst/>
          </a:prstGeom>
          <a:ln w="0">
            <a:solidFill>
              <a:srgbClr val="4EA72E"/>
            </a:solidFill>
            <a:headEnd type="oval" w="med" len="med"/>
            <a:tailEnd type="oval" w="med" len="med"/>
          </a:ln>
        </p:spPr>
      </p:cxnSp>
      <p:cxnSp>
        <p:nvCxnSpPr>
          <p:cNvPr id="86" name="Gerader Verbinder 6"/>
          <p:cNvCxnSpPr/>
          <p:nvPr/>
        </p:nvCxnSpPr>
        <p:spPr>
          <a:xfrm>
            <a:off x="-1000800" y="2374920"/>
            <a:ext cx="2415960" cy="4320"/>
          </a:xfrm>
          <a:prstGeom prst="straightConnector1">
            <a:avLst/>
          </a:prstGeom>
          <a:ln w="3175">
            <a:solidFill>
              <a:srgbClr val="4EA72E"/>
            </a:solidFill>
            <a:round/>
            <a:headEnd type="oval" w="med" len="med"/>
            <a:tailEnd type="oval" w="sm" len="sm"/>
          </a:ln>
        </p:spPr>
      </p:cxnSp>
      <p:cxnSp>
        <p:nvCxnSpPr>
          <p:cNvPr id="87" name="Gerader Verbinder 12"/>
          <p:cNvCxnSpPr/>
          <p:nvPr/>
        </p:nvCxnSpPr>
        <p:spPr>
          <a:xfrm>
            <a:off x="-1573560" y="3508560"/>
            <a:ext cx="2415960" cy="4320"/>
          </a:xfrm>
          <a:prstGeom prst="straightConnector1">
            <a:avLst/>
          </a:prstGeom>
          <a:ln w="3175">
            <a:solidFill>
              <a:srgbClr val="4EA72E"/>
            </a:solidFill>
            <a:round/>
            <a:headEnd type="oval" w="med" len="med"/>
            <a:tailEnd type="oval" w="sm" len="sm"/>
          </a:ln>
        </p:spPr>
      </p:cxnSp>
      <p:cxnSp>
        <p:nvCxnSpPr>
          <p:cNvPr id="88" name="Gerader Verbinder 13"/>
          <p:cNvCxnSpPr/>
          <p:nvPr/>
        </p:nvCxnSpPr>
        <p:spPr>
          <a:xfrm>
            <a:off x="-1107000" y="3679920"/>
            <a:ext cx="2415960" cy="4320"/>
          </a:xfrm>
          <a:prstGeom prst="straightConnector1">
            <a:avLst/>
          </a:prstGeom>
          <a:ln w="3175">
            <a:solidFill>
              <a:srgbClr val="4EA72E"/>
            </a:solidFill>
            <a:round/>
            <a:headEnd type="oval" w="med" len="med"/>
            <a:tailEnd type="oval" w="sm" len="sm"/>
          </a:ln>
        </p:spPr>
      </p:cxnSp>
      <p:cxnSp>
        <p:nvCxnSpPr>
          <p:cNvPr id="89" name="Gerader Verbinder 14"/>
          <p:cNvCxnSpPr/>
          <p:nvPr/>
        </p:nvCxnSpPr>
        <p:spPr>
          <a:xfrm>
            <a:off x="-2011680" y="5032440"/>
            <a:ext cx="2415960" cy="4320"/>
          </a:xfrm>
          <a:prstGeom prst="straightConnector1">
            <a:avLst/>
          </a:prstGeom>
          <a:ln w="3175">
            <a:solidFill>
              <a:srgbClr val="4EA72E"/>
            </a:solidFill>
            <a:round/>
            <a:headEnd type="oval" w="med" len="med"/>
            <a:tailEnd type="oval" w="sm" len="sm"/>
          </a:ln>
        </p:spPr>
      </p:cxnSp>
      <p:sp>
        <p:nvSpPr>
          <p:cNvPr id="5" name="PlaceHolder 4"/>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2952EDCC-6A9C-83DF-5F9A-74ECF852F548}"/>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5</a:t>
            </a:fld>
            <a:endParaRPr lang="en-US" sz="1200" b="0" u="none" strike="noStrike">
              <a:solidFill>
                <a:srgbClr val="000000"/>
              </a:solidFill>
              <a:effectLst/>
              <a:uFillTx/>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dt" idx="26"/>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91"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What is a Prompt?</a:t>
            </a:r>
            <a:endParaRPr lang="en-US" sz="4000" b="0" u="none" strike="noStrike">
              <a:solidFill>
                <a:srgbClr val="000000"/>
              </a:solidFill>
              <a:effectLst/>
              <a:uFillTx/>
              <a:latin typeface="Calibri"/>
            </a:endParaRPr>
          </a:p>
        </p:txBody>
      </p:sp>
      <p:sp>
        <p:nvSpPr>
          <p:cNvPr id="92" name="Rechteck: abgerundete Ecken 10"/>
          <p:cNvSpPr/>
          <p:nvPr/>
        </p:nvSpPr>
        <p:spPr>
          <a:xfrm>
            <a:off x="4655520" y="1580400"/>
            <a:ext cx="2876760" cy="1079640"/>
          </a:xfrm>
          <a:prstGeom prst="roundRect">
            <a:avLst>
              <a:gd name="adj" fmla="val 3153"/>
            </a:avLst>
          </a:prstGeom>
          <a:solidFill>
            <a:srgbClr val="0074AC">
              <a:alpha val="40000"/>
            </a:srgb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de-DE" sz="2400" b="0" u="none" strike="noStrike">
                <a:solidFill>
                  <a:schemeClr val="dk1"/>
                </a:solidFill>
                <a:effectLst/>
                <a:uFillTx/>
                <a:latin typeface="Open Sans Light"/>
                <a:ea typeface="Open Sans Light"/>
              </a:rPr>
              <a:t>The sky is ... </a:t>
            </a:r>
            <a:endParaRPr lang="en-US" sz="2400" b="0" u="none" strike="noStrike">
              <a:solidFill>
                <a:srgbClr val="FFFFFF"/>
              </a:solidFill>
              <a:effectLst/>
              <a:uFillTx/>
              <a:latin typeface="Calibri"/>
            </a:endParaRPr>
          </a:p>
        </p:txBody>
      </p:sp>
      <p:sp>
        <p:nvSpPr>
          <p:cNvPr id="4" name="PlaceHolder 3"/>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5F5370CD-8659-1352-2D41-0D3960C0747D}"/>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6</a:t>
            </a:fld>
            <a:endParaRPr lang="en-US" sz="1200" b="0" u="none" strike="noStrike">
              <a:solidFill>
                <a:srgbClr val="000000"/>
              </a:solidFill>
              <a:effectLst/>
              <a:uFillTx/>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dt" idx="27"/>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94"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What is a Prompt?</a:t>
            </a:r>
            <a:endParaRPr lang="en-US" sz="4000" b="0" u="none" strike="noStrike">
              <a:solidFill>
                <a:srgbClr val="000000"/>
              </a:solidFill>
              <a:effectLst/>
              <a:uFillTx/>
              <a:latin typeface="Calibri"/>
            </a:endParaRPr>
          </a:p>
        </p:txBody>
      </p:sp>
      <p:sp>
        <p:nvSpPr>
          <p:cNvPr id="95" name="Rechteck: abgerundete Ecken 97"/>
          <p:cNvSpPr/>
          <p:nvPr/>
        </p:nvSpPr>
        <p:spPr>
          <a:xfrm>
            <a:off x="838080" y="3429000"/>
            <a:ext cx="5255640" cy="1305720"/>
          </a:xfrm>
          <a:prstGeom prst="roundRect">
            <a:avLst>
              <a:gd name="adj" fmla="val 2045"/>
            </a:avLst>
          </a:prstGeom>
          <a:solidFill>
            <a:srgbClr val="99C7DE"/>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r>
              <a:rPr lang="de-DE" sz="2400" b="0" u="none" strike="noStrike">
                <a:solidFill>
                  <a:schemeClr val="dk1"/>
                </a:solidFill>
                <a:effectLst/>
                <a:uFillTx/>
                <a:latin typeface="Open Sans Light"/>
                <a:ea typeface="Open Sans Light"/>
              </a:rPr>
              <a:t>The sky is blue (during the day) and dark with stars at night.</a:t>
            </a:r>
            <a:endParaRPr lang="en-US" sz="2400" b="0" u="none" strike="noStrike">
              <a:solidFill>
                <a:srgbClr val="000000"/>
              </a:solidFill>
              <a:effectLst/>
              <a:uFillTx/>
              <a:latin typeface="Calibri"/>
            </a:endParaRPr>
          </a:p>
        </p:txBody>
      </p:sp>
      <p:sp>
        <p:nvSpPr>
          <p:cNvPr id="96" name="Rechteck: abgerundete Ecken 8"/>
          <p:cNvSpPr/>
          <p:nvPr/>
        </p:nvSpPr>
        <p:spPr>
          <a:xfrm>
            <a:off x="4655520" y="1580400"/>
            <a:ext cx="2876760" cy="1079640"/>
          </a:xfrm>
          <a:prstGeom prst="roundRect">
            <a:avLst>
              <a:gd name="adj" fmla="val 3153"/>
            </a:avLst>
          </a:prstGeom>
          <a:solidFill>
            <a:srgbClr val="0074AC">
              <a:alpha val="40000"/>
            </a:srgb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de-DE" sz="2400" b="0" u="none" strike="noStrike">
                <a:solidFill>
                  <a:schemeClr val="dk1"/>
                </a:solidFill>
                <a:effectLst/>
                <a:uFillTx/>
                <a:latin typeface="Open Sans Light"/>
                <a:ea typeface="Open Sans Light"/>
              </a:rPr>
              <a:t>The sky is ... </a:t>
            </a:r>
            <a:endParaRPr lang="en-US" sz="2400" b="0" u="none" strike="noStrike">
              <a:solidFill>
                <a:srgbClr val="FFFFFF"/>
              </a:solidFill>
              <a:effectLst/>
              <a:uFillTx/>
              <a:latin typeface="Calibri"/>
            </a:endParaRPr>
          </a:p>
        </p:txBody>
      </p:sp>
      <p:pic>
        <p:nvPicPr>
          <p:cNvPr id="97" name="Grafik 13" descr="Pfeil mit einer Linie: Kurve gegen den Uhrzeigersinn Silhouette"/>
          <p:cNvPicPr/>
          <p:nvPr/>
        </p:nvPicPr>
        <p:blipFill>
          <a:blip r:embed="rId3">
            <a:extLst>
              <a:ext uri="{96DAC541-7B7A-43D3-8B79-37D633B846F1}">
                <asvg:svgBlip xmlns:asvg="http://schemas.microsoft.com/office/drawing/2016/SVG/main" r:embed="rId4"/>
              </a:ext>
            </a:extLst>
          </a:blip>
          <a:stretch/>
        </p:blipFill>
        <p:spPr>
          <a:xfrm rot="14400000">
            <a:off x="3282840" y="1947240"/>
            <a:ext cx="1325160" cy="1325160"/>
          </a:xfrm>
          <a:prstGeom prst="rect">
            <a:avLst/>
          </a:prstGeom>
          <a:noFill/>
          <a:ln w="0">
            <a:noFill/>
          </a:ln>
        </p:spPr>
      </p:pic>
      <p:sp>
        <p:nvSpPr>
          <p:cNvPr id="4" name="PlaceHolder 3"/>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A95A63EB-860C-AE51-5567-5875E34BD14B}"/>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7</a:t>
            </a:fld>
            <a:endParaRPr lang="en-US" sz="1200" b="0" u="none" strike="noStrike">
              <a:solidFill>
                <a:srgbClr val="000000"/>
              </a:solidFill>
              <a:effectLst/>
              <a:uFillTx/>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dt" idx="28"/>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99" name="PlaceHolder 2"/>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What is a Prompt?</a:t>
            </a:r>
            <a:endParaRPr lang="en-US" sz="4000" b="0" u="none" strike="noStrike">
              <a:solidFill>
                <a:srgbClr val="000000"/>
              </a:solidFill>
              <a:effectLst/>
              <a:uFillTx/>
              <a:latin typeface="Calibri"/>
            </a:endParaRPr>
          </a:p>
        </p:txBody>
      </p:sp>
      <p:sp>
        <p:nvSpPr>
          <p:cNvPr id="100" name="Rechteck: abgerundete Ecken 7"/>
          <p:cNvSpPr/>
          <p:nvPr/>
        </p:nvSpPr>
        <p:spPr>
          <a:xfrm>
            <a:off x="6528960" y="3429000"/>
            <a:ext cx="5255640" cy="2014200"/>
          </a:xfrm>
          <a:prstGeom prst="roundRect">
            <a:avLst>
              <a:gd name="adj" fmla="val 2045"/>
            </a:avLst>
          </a:prstGeom>
          <a:solidFill>
            <a:srgbClr val="99C7DE"/>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r>
              <a:rPr lang="en-US" sz="2400" b="0" u="none" strike="noStrike">
                <a:solidFill>
                  <a:schemeClr val="dk1"/>
                </a:solidFill>
                <a:effectLst/>
                <a:uFillTx/>
                <a:latin typeface="Open Sans Light"/>
                <a:ea typeface="Open Sans Light"/>
              </a:rPr>
              <a:t>The sky is vast and everchanging. What do you want me to explain about it?</a:t>
            </a:r>
            <a:endParaRPr lang="en-US" sz="2400" b="0" u="none" strike="noStrike">
              <a:solidFill>
                <a:srgbClr val="000000"/>
              </a:solidFill>
              <a:effectLst/>
              <a:uFillTx/>
              <a:latin typeface="Calibri"/>
            </a:endParaRPr>
          </a:p>
        </p:txBody>
      </p:sp>
      <p:sp>
        <p:nvSpPr>
          <p:cNvPr id="101" name="Rechteck: abgerundete Ecken 5"/>
          <p:cNvSpPr/>
          <p:nvPr/>
        </p:nvSpPr>
        <p:spPr>
          <a:xfrm>
            <a:off x="4655520" y="1580400"/>
            <a:ext cx="2876760" cy="1079640"/>
          </a:xfrm>
          <a:prstGeom prst="roundRect">
            <a:avLst>
              <a:gd name="adj" fmla="val 3153"/>
            </a:avLst>
          </a:prstGeom>
          <a:solidFill>
            <a:srgbClr val="0074AC">
              <a:alpha val="40000"/>
            </a:srgbClr>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r>
              <a:rPr lang="de-DE" sz="2400" b="0" u="none" strike="noStrike">
                <a:solidFill>
                  <a:schemeClr val="dk1"/>
                </a:solidFill>
                <a:effectLst/>
                <a:uFillTx/>
                <a:latin typeface="Open Sans Light"/>
                <a:ea typeface="Open Sans Light"/>
              </a:rPr>
              <a:t>The sky is ... </a:t>
            </a:r>
            <a:endParaRPr lang="en-US" sz="2400" b="0" u="none" strike="noStrike">
              <a:solidFill>
                <a:srgbClr val="FFFFFF"/>
              </a:solidFill>
              <a:effectLst/>
              <a:uFillTx/>
              <a:latin typeface="Calibri"/>
            </a:endParaRPr>
          </a:p>
        </p:txBody>
      </p:sp>
      <p:sp>
        <p:nvSpPr>
          <p:cNvPr id="102" name="Rechteck: abgerundete Ecken 9"/>
          <p:cNvSpPr/>
          <p:nvPr/>
        </p:nvSpPr>
        <p:spPr>
          <a:xfrm>
            <a:off x="838080" y="3429000"/>
            <a:ext cx="5255640" cy="2014200"/>
          </a:xfrm>
          <a:prstGeom prst="roundRect">
            <a:avLst>
              <a:gd name="adj" fmla="val 2045"/>
            </a:avLst>
          </a:prstGeom>
          <a:solidFill>
            <a:srgbClr val="99C7DE"/>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r>
              <a:rPr lang="de-DE" sz="2400" b="0" u="none" strike="noStrike">
                <a:solidFill>
                  <a:schemeClr val="dk1"/>
                </a:solidFill>
                <a:effectLst/>
                <a:uFillTx/>
                <a:latin typeface="Open Sans Light"/>
                <a:ea typeface="Open Sans Light"/>
              </a:rPr>
              <a:t>The sky is blue (during the day) and dark with stars at night.</a:t>
            </a:r>
            <a:endParaRPr lang="en-US" sz="2400" b="0" u="none" strike="noStrike">
              <a:solidFill>
                <a:srgbClr val="000000"/>
              </a:solidFill>
              <a:effectLst/>
              <a:uFillTx/>
              <a:latin typeface="Calibri"/>
            </a:endParaRPr>
          </a:p>
        </p:txBody>
      </p:sp>
      <p:pic>
        <p:nvPicPr>
          <p:cNvPr id="103" name="Grafik 11" descr="Pfeil mit einer Linie: Kurve gegen den Uhrzeigersinn Silhouette"/>
          <p:cNvPicPr/>
          <p:nvPr/>
        </p:nvPicPr>
        <p:blipFill>
          <a:blip r:embed="rId3">
            <a:extLst>
              <a:ext uri="{96DAC541-7B7A-43D3-8B79-37D633B846F1}">
                <asvg:svgBlip xmlns:asvg="http://schemas.microsoft.com/office/drawing/2016/SVG/main" r:embed="rId4"/>
              </a:ext>
            </a:extLst>
          </a:blip>
          <a:stretch/>
        </p:blipFill>
        <p:spPr>
          <a:xfrm rot="14400000">
            <a:off x="3282840" y="1947240"/>
            <a:ext cx="1325160" cy="1325160"/>
          </a:xfrm>
          <a:prstGeom prst="rect">
            <a:avLst/>
          </a:prstGeom>
          <a:noFill/>
          <a:ln w="0">
            <a:noFill/>
          </a:ln>
        </p:spPr>
      </p:pic>
      <p:pic>
        <p:nvPicPr>
          <p:cNvPr id="104" name="Grafik 12" descr="Pfeil mit einer Linie: Kurve gegen den Uhrzeigersinn Silhouette"/>
          <p:cNvPicPr/>
          <p:nvPr/>
        </p:nvPicPr>
        <p:blipFill>
          <a:blip r:embed="rId3">
            <a:extLst>
              <a:ext uri="{96DAC541-7B7A-43D3-8B79-37D633B846F1}">
                <asvg:svgBlip xmlns:asvg="http://schemas.microsoft.com/office/drawing/2016/SVG/main" r:embed="rId4"/>
              </a:ext>
            </a:extLst>
          </a:blip>
          <a:stretch/>
        </p:blipFill>
        <p:spPr>
          <a:xfrm rot="7200000" flipH="1">
            <a:off x="7520400" y="1947240"/>
            <a:ext cx="1325160" cy="1325160"/>
          </a:xfrm>
          <a:prstGeom prst="rect">
            <a:avLst/>
          </a:prstGeom>
          <a:noFill/>
          <a:ln w="0">
            <a:noFill/>
          </a:ln>
        </p:spPr>
      </p:pic>
      <p:sp>
        <p:nvSpPr>
          <p:cNvPr id="4" name="PlaceHolder 3"/>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5A185B78-4363-06EA-50A7-57C6FB86C287}"/>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8</a:t>
            </a:fld>
            <a:endParaRPr lang="en-US" sz="1200" b="0" u="none" strike="noStrike">
              <a:solidFill>
                <a:srgbClr val="000000"/>
              </a:solidFill>
              <a:effectLst/>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p:nvPr>
        </p:nvSpPr>
        <p:spPr>
          <a:xfrm>
            <a:off x="838080" y="2192400"/>
            <a:ext cx="10511280" cy="3980160"/>
          </a:xfrm>
          <a:prstGeom prst="rect">
            <a:avLst/>
          </a:prstGeom>
          <a:noFill/>
          <a:ln w="0">
            <a:noFill/>
          </a:ln>
        </p:spPr>
        <p:txBody>
          <a:bodyPr lIns="90000" tIns="45000" rIns="90000" bIns="45000" anchor="t">
            <a:noAutofit/>
          </a:bodyPr>
          <a:lstStyle/>
          <a:p>
            <a:pPr indent="0" algn="ctr" defTabSz="914400">
              <a:lnSpc>
                <a:spcPct val="90000"/>
              </a:lnSpc>
              <a:spcBef>
                <a:spcPts val="1001"/>
              </a:spcBef>
              <a:buNone/>
              <a:tabLst>
                <a:tab pos="0" algn="l"/>
              </a:tabLst>
            </a:pPr>
            <a:r>
              <a:rPr lang="en-US" sz="4000" b="0" u="none" strike="noStrike" dirty="0">
                <a:solidFill>
                  <a:schemeClr val="dk1"/>
                </a:solidFill>
                <a:effectLst/>
                <a:uFillTx/>
                <a:latin typeface="Barlow"/>
              </a:rPr>
              <a:t>“Designing inputs for better outputs” </a:t>
            </a:r>
            <a:endParaRPr lang="en-US" sz="4000" b="0" u="none" strike="noStrike" dirty="0">
              <a:solidFill>
                <a:srgbClr val="000000"/>
              </a:solidFill>
              <a:effectLst/>
              <a:uFillTx/>
              <a:latin typeface="Calibri"/>
            </a:endParaRPr>
          </a:p>
          <a:p>
            <a:pPr indent="0" algn="ctr" defTabSz="914400">
              <a:lnSpc>
                <a:spcPct val="90000"/>
              </a:lnSpc>
              <a:spcBef>
                <a:spcPts val="1001"/>
              </a:spcBef>
              <a:buNone/>
              <a:tabLst>
                <a:tab pos="0" algn="l"/>
              </a:tabLst>
            </a:pPr>
            <a:br>
              <a:rPr sz="2400" dirty="0"/>
            </a:br>
            <a:r>
              <a:rPr lang="en-US" sz="2400" b="0" u="none" strike="noStrike" dirty="0">
                <a:solidFill>
                  <a:schemeClr val="dk1"/>
                </a:solidFill>
                <a:effectLst/>
                <a:uFillTx/>
                <a:latin typeface="Open Sans Light"/>
              </a:rPr>
              <a:t>- Quote by ChatGPT-5</a:t>
            </a:r>
            <a:endParaRPr lang="en-US" sz="2400" b="0" u="none" strike="noStrike" dirty="0">
              <a:solidFill>
                <a:srgbClr val="000000"/>
              </a:solidFill>
              <a:effectLst/>
              <a:uFillTx/>
              <a:latin typeface="Calibri"/>
            </a:endParaRPr>
          </a:p>
        </p:txBody>
      </p:sp>
      <p:sp>
        <p:nvSpPr>
          <p:cNvPr id="106" name="PlaceHolder 2"/>
          <p:cNvSpPr>
            <a:spLocks noGrp="1"/>
          </p:cNvSpPr>
          <p:nvPr>
            <p:ph type="dt" idx="29"/>
          </p:nvPr>
        </p:nvSpPr>
        <p:spPr>
          <a:xfrm>
            <a:off x="1932480" y="6356520"/>
            <a:ext cx="1487880" cy="3607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de-DE" sz="1200" b="0" u="none" strike="noStrike">
                <a:solidFill>
                  <a:schemeClr val="dk1">
                    <a:tint val="82000"/>
                  </a:schemeClr>
                </a:solidFill>
                <a:effectLst/>
                <a:uFillTx/>
                <a:latin typeface="Open Sans Light"/>
              </a:defRPr>
            </a:lvl1pPr>
          </a:lstStyle>
          <a:p>
            <a:pPr indent="0" defTabSz="914400">
              <a:lnSpc>
                <a:spcPct val="100000"/>
              </a:lnSpc>
              <a:buNone/>
              <a:tabLst>
                <a:tab pos="0" algn="l"/>
              </a:tabLst>
            </a:pPr>
            <a:r>
              <a:rPr lang="de-DE" sz="1200" b="0" u="none" strike="noStrike">
                <a:solidFill>
                  <a:schemeClr val="dk1">
                    <a:tint val="82000"/>
                  </a:schemeClr>
                </a:solidFill>
                <a:effectLst/>
                <a:uFillTx/>
                <a:latin typeface="Open Sans Light"/>
              </a:rPr>
              <a:t>09.09.2025</a:t>
            </a:r>
            <a:endParaRPr lang="en-US" sz="1200" b="0" u="none" strike="noStrike">
              <a:solidFill>
                <a:srgbClr val="000000"/>
              </a:solidFill>
              <a:effectLst/>
              <a:uFillTx/>
              <a:latin typeface="Calibri"/>
            </a:endParaRPr>
          </a:p>
        </p:txBody>
      </p:sp>
      <p:sp>
        <p:nvSpPr>
          <p:cNvPr id="107" name="PlaceHolder 3"/>
          <p:cNvSpPr>
            <a:spLocks noGrp="1"/>
          </p:cNvSpPr>
          <p:nvPr>
            <p:ph type="title"/>
          </p:nvPr>
        </p:nvSpPr>
        <p:spPr>
          <a:xfrm>
            <a:off x="838080" y="365040"/>
            <a:ext cx="10511280" cy="1396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de-DE" sz="4000" b="0" u="none" strike="noStrike">
                <a:solidFill>
                  <a:srgbClr val="004B6F"/>
                </a:solidFill>
                <a:effectLst/>
                <a:uFillTx/>
                <a:latin typeface="Barlow"/>
              </a:rPr>
              <a:t>What is Prompt Engineering?</a:t>
            </a:r>
            <a:endParaRPr lang="en-US" sz="4000" b="0" u="none" strike="noStrike">
              <a:solidFill>
                <a:srgbClr val="000000"/>
              </a:solidFill>
              <a:effectLst/>
              <a:uFillTx/>
              <a:latin typeface="Calibri"/>
            </a:endParaRPr>
          </a:p>
        </p:txBody>
      </p:sp>
      <p:pic>
        <p:nvPicPr>
          <p:cNvPr id="108" name="Grafik 2"/>
          <p:cNvPicPr/>
          <p:nvPr/>
        </p:nvPicPr>
        <p:blipFill>
          <a:blip r:embed="rId3">
            <a:extLst>
              <a:ext uri="{96DAC541-7B7A-43D3-8B79-37D633B846F1}">
                <asvg:svgBlip xmlns:asvg="http://schemas.microsoft.com/office/drawing/2016/SVG/main" r:embed="rId4"/>
              </a:ext>
            </a:extLst>
          </a:blip>
          <a:stretch/>
        </p:blipFill>
        <p:spPr>
          <a:xfrm>
            <a:off x="5390280" y="4070520"/>
            <a:ext cx="1409760" cy="1409760"/>
          </a:xfrm>
          <a:prstGeom prst="rect">
            <a:avLst/>
          </a:prstGeom>
          <a:noFill/>
          <a:ln w="0">
            <a:noFill/>
          </a:ln>
        </p:spPr>
      </p:pic>
      <p:sp>
        <p:nvSpPr>
          <p:cNvPr id="5" name="PlaceHolder 4"/>
          <p:cNvSpPr>
            <a:spLocks noGrp="1"/>
          </p:cNvSpPr>
          <p:nvPr>
            <p:ph type="ftr" idx="2"/>
          </p:nvPr>
        </p:nvSpPr>
        <p:spPr/>
        <p:txBody>
          <a:bodyPr/>
          <a:lstStyle/>
          <a:p>
            <a:r>
              <a:t>Scads.AI General Assembly</a:t>
            </a:r>
          </a:p>
        </p:txBody>
      </p:sp>
      <p:sp>
        <p:nvSpPr>
          <p:cNvPr id="2" name="Foliennummernplatzhalter 1">
            <a:extLst>
              <a:ext uri="{FF2B5EF4-FFF2-40B4-BE49-F238E27FC236}">
                <a16:creationId xmlns:a16="http://schemas.microsoft.com/office/drawing/2014/main" id="{8CF2DFD5-7AD5-ED0D-B81F-D3D77C415EFD}"/>
              </a:ext>
            </a:extLst>
          </p:cNvPr>
          <p:cNvSpPr>
            <a:spLocks noGrp="1"/>
          </p:cNvSpPr>
          <p:nvPr>
            <p:ph type="sldNum" idx="6"/>
          </p:nvPr>
        </p:nvSpPr>
        <p:spPr/>
        <p:txBody>
          <a:bodyPr/>
          <a:lstStyle/>
          <a:p>
            <a:pPr indent="0" algn="r" defTabSz="914400">
              <a:lnSpc>
                <a:spcPct val="100000"/>
              </a:lnSpc>
              <a:buNone/>
              <a:tabLst>
                <a:tab pos="0" algn="l"/>
              </a:tabLst>
            </a:pPr>
            <a:fld id="{549D75AA-C450-4E17-8818-7AD7A91D25D5}" type="slidenum">
              <a:rPr lang="de-DE" sz="1200" b="0" u="none" strike="noStrike" smtClean="0">
                <a:solidFill>
                  <a:schemeClr val="dk1">
                    <a:tint val="82000"/>
                  </a:schemeClr>
                </a:solidFill>
                <a:effectLst/>
                <a:uFillTx/>
                <a:latin typeface="Open Sans Light"/>
              </a:rPr>
              <a:t>9</a:t>
            </a:fld>
            <a:endParaRPr lang="en-US" sz="1200" b="0" u="none" strike="noStrike">
              <a:solidFill>
                <a:srgbClr val="000000"/>
              </a:solidFill>
              <a:effectLst/>
              <a:uFillTx/>
              <a:latin typeface="Calibri"/>
            </a:endParaRPr>
          </a:p>
        </p:txBody>
      </p:sp>
      <p:sp>
        <p:nvSpPr>
          <p:cNvPr id="6" name="Textfeld 31">
            <a:extLst>
              <a:ext uri="{FF2B5EF4-FFF2-40B4-BE49-F238E27FC236}">
                <a16:creationId xmlns:a16="http://schemas.microsoft.com/office/drawing/2014/main" id="{A16386FA-EE43-43DE-55CA-FFB34CBE2030}"/>
              </a:ext>
            </a:extLst>
          </p:cNvPr>
          <p:cNvSpPr/>
          <p:nvPr/>
        </p:nvSpPr>
        <p:spPr>
          <a:xfrm>
            <a:off x="3061080" y="6204240"/>
            <a:ext cx="390672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de-DE" sz="1200" dirty="0"/>
              <a:t>Logo: © OpenAI. Quelle: </a:t>
            </a:r>
            <a:r>
              <a:rPr lang="de-DE" sz="1200" dirty="0">
                <a:hlinkClick r:id="rId5"/>
              </a:rPr>
              <a:t>https://openai.com/brand</a:t>
            </a:r>
            <a:endParaRPr lang="de-DE" sz="1200" dirty="0"/>
          </a:p>
          <a:p>
            <a:r>
              <a:rPr lang="de-DE" sz="1200" dirty="0"/>
              <a:t>Verwendet gemäß den Markenrichtlinien von OpenAI</a:t>
            </a:r>
          </a:p>
        </p:txBody>
      </p:sp>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2119</Words>
  <Application>Microsoft Office PowerPoint</Application>
  <PresentationFormat>Breitbild</PresentationFormat>
  <Paragraphs>361</Paragraphs>
  <Slides>34</Slides>
  <Notes>27</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34</vt:i4>
      </vt:variant>
    </vt:vector>
  </HeadingPairs>
  <TitlesOfParts>
    <vt:vector size="44" baseType="lpstr">
      <vt:lpstr>Aptos</vt:lpstr>
      <vt:lpstr>Aptos Display</vt:lpstr>
      <vt:lpstr>Arial</vt:lpstr>
      <vt:lpstr>Barlow</vt:lpstr>
      <vt:lpstr>Calibri</vt:lpstr>
      <vt:lpstr>Open Sans</vt:lpstr>
      <vt:lpstr>Open Sans Light</vt:lpstr>
      <vt:lpstr>Symbol</vt:lpstr>
      <vt:lpstr>Wingdings</vt:lpstr>
      <vt:lpstr>Office</vt:lpstr>
      <vt:lpstr>PowerPoint-Präsentation</vt:lpstr>
      <vt:lpstr>Quick Poll</vt:lpstr>
      <vt:lpstr>Quick Poll</vt:lpstr>
      <vt:lpstr>Quick Poll</vt:lpstr>
      <vt:lpstr>Agenda</vt:lpstr>
      <vt:lpstr>What is a Prompt?</vt:lpstr>
      <vt:lpstr>What is a Prompt?</vt:lpstr>
      <vt:lpstr>What is a Prompt?</vt:lpstr>
      <vt:lpstr>What is Prompt Engineering?</vt:lpstr>
      <vt:lpstr>Good Practices</vt:lpstr>
      <vt:lpstr>  ContextLanguageExampleAudienceRequest</vt:lpstr>
      <vt:lpstr>ContextLanguageExampleAudienceRequest</vt:lpstr>
      <vt:lpstr>Prompt Engineering Techniques</vt:lpstr>
      <vt:lpstr>Chain-of-Thought</vt:lpstr>
      <vt:lpstr>Chain-of-Thought</vt:lpstr>
      <vt:lpstr>Chain-of-Thought</vt:lpstr>
      <vt:lpstr>Chain-of-Knowledge</vt:lpstr>
      <vt:lpstr>Chain-of-Knowledge</vt:lpstr>
      <vt:lpstr>Rephrase &amp; Respond</vt:lpstr>
      <vt:lpstr>Rephrase &amp; Respond</vt:lpstr>
      <vt:lpstr>Reflection Prompting</vt:lpstr>
      <vt:lpstr>Reflection Prompting</vt:lpstr>
      <vt:lpstr>Reflection Prompting</vt:lpstr>
      <vt:lpstr>Reflection Prompting</vt:lpstr>
      <vt:lpstr>Self-Consistency</vt:lpstr>
      <vt:lpstr>Self Consistency</vt:lpstr>
      <vt:lpstr>PowerPoint-Präsentation</vt:lpstr>
      <vt:lpstr>Go to Github...</vt:lpstr>
      <vt:lpstr>Cursor Installation (Mac)</vt:lpstr>
      <vt:lpstr>Cursor Installation (Windows)</vt:lpstr>
      <vt:lpstr>Cursor Installation (Linux)</vt:lpstr>
      <vt:lpstr>Practical</vt:lpstr>
      <vt:lpstr>Pitfalls and Limitations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Götze, Luisa</dc:creator>
  <dc:description/>
  <cp:lastModifiedBy>Götze, Luisa</cp:lastModifiedBy>
  <cp:revision>114</cp:revision>
  <dcterms:created xsi:type="dcterms:W3CDTF">2025-08-19T08:13:02Z</dcterms:created>
  <dcterms:modified xsi:type="dcterms:W3CDTF">2025-09-09T11:00:53Z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5</vt:i4>
  </property>
  <property fmtid="{D5CDD505-2E9C-101B-9397-08002B2CF9AE}" pid="3" name="Notes">
    <vt:i4>28</vt:i4>
  </property>
  <property fmtid="{D5CDD505-2E9C-101B-9397-08002B2CF9AE}" pid="4" name="PresentationFormat">
    <vt:lpwstr>Breitbild</vt:lpwstr>
  </property>
  <property fmtid="{D5CDD505-2E9C-101B-9397-08002B2CF9AE}" pid="5" name="Slides">
    <vt:i4>42</vt:i4>
  </property>
</Properties>
</file>